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xml" ContentType="application/vnd.openxmlformats-officedocument.presentationml.tags+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 id="2147483961" r:id="rId5"/>
  </p:sldMasterIdLst>
  <p:notesMasterIdLst>
    <p:notesMasterId r:id="rId54"/>
  </p:notesMasterIdLst>
  <p:handoutMasterIdLst>
    <p:handoutMasterId r:id="rId55"/>
  </p:handoutMasterIdLst>
  <p:sldIdLst>
    <p:sldId id="423" r:id="rId6"/>
    <p:sldId id="274" r:id="rId7"/>
    <p:sldId id="271" r:id="rId8"/>
    <p:sldId id="272" r:id="rId9"/>
    <p:sldId id="315" r:id="rId10"/>
    <p:sldId id="418" r:id="rId11"/>
    <p:sldId id="419" r:id="rId12"/>
    <p:sldId id="317" r:id="rId13"/>
    <p:sldId id="442" r:id="rId14"/>
    <p:sldId id="443" r:id="rId15"/>
    <p:sldId id="257" r:id="rId16"/>
    <p:sldId id="361" r:id="rId17"/>
    <p:sldId id="452" r:id="rId18"/>
    <p:sldId id="420" r:id="rId19"/>
    <p:sldId id="390" r:id="rId20"/>
    <p:sldId id="421" r:id="rId21"/>
    <p:sldId id="446" r:id="rId22"/>
    <p:sldId id="365" r:id="rId23"/>
    <p:sldId id="411" r:id="rId24"/>
    <p:sldId id="434" r:id="rId25"/>
    <p:sldId id="385" r:id="rId26"/>
    <p:sldId id="453" r:id="rId27"/>
    <p:sldId id="454" r:id="rId28"/>
    <p:sldId id="368" r:id="rId29"/>
    <p:sldId id="414" r:id="rId30"/>
    <p:sldId id="392" r:id="rId31"/>
    <p:sldId id="394" r:id="rId32"/>
    <p:sldId id="439" r:id="rId33"/>
    <p:sldId id="438" r:id="rId34"/>
    <p:sldId id="437" r:id="rId35"/>
    <p:sldId id="436" r:id="rId36"/>
    <p:sldId id="465" r:id="rId37"/>
    <p:sldId id="256" r:id="rId38"/>
    <p:sldId id="466" r:id="rId39"/>
    <p:sldId id="467" r:id="rId40"/>
    <p:sldId id="461" r:id="rId41"/>
    <p:sldId id="468" r:id="rId42"/>
    <p:sldId id="469" r:id="rId43"/>
    <p:sldId id="449" r:id="rId44"/>
    <p:sldId id="450" r:id="rId45"/>
    <p:sldId id="451" r:id="rId46"/>
    <p:sldId id="431" r:id="rId47"/>
    <p:sldId id="430" r:id="rId48"/>
    <p:sldId id="429" r:id="rId49"/>
    <p:sldId id="464" r:id="rId50"/>
    <p:sldId id="463" r:id="rId51"/>
    <p:sldId id="432" r:id="rId52"/>
    <p:sldId id="462"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dent"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F5E9"/>
    <a:srgbClr val="4472C4"/>
    <a:srgbClr val="D4D9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1E3FFF-0DCC-A027-1564-DE771F511CF8}" v="86" dt="2025-01-23T00:44:12.800"/>
    <p1510:client id="{13D69025-997B-6014-FA6F-B4283AE39EB4}" v="13" dt="2025-01-23T00:35:26.976"/>
    <p1510:client id="{151B9320-C187-FF0B-D8C5-59925935324C}" v="94" dt="2025-01-22T22:39:41.469"/>
    <p1510:client id="{1581CB1A-8D12-2404-1ED0-2925AF49E4A2}" v="1" dt="2025-01-22T18:55:39.110"/>
    <p1510:client id="{2D3F5690-FEE3-D7F2-DE5B-44A0B3AC76E7}" v="29" dt="2025-01-22T19:57:41.348"/>
    <p1510:client id="{427D8FB5-CAE7-DC74-5755-CDCC43533688}" v="2" dt="2025-01-22T16:46:11.988"/>
    <p1510:client id="{449F45ED-C83E-CB1A-B0A9-3BF8F9C0C601}" v="1" dt="2025-01-24T00:59:34.165"/>
    <p1510:client id="{CCE8F09D-4757-E4EF-68FE-F49E2DAB69D1}" v="172" dt="2025-01-22T18:09:30.2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9AD428-C9DE-4E4B-81EB-C755B4C35D63}" type="doc">
      <dgm:prSet loTypeId="urn:microsoft.com/office/officeart/2005/8/layout/pyramid2" loCatId="pyramid" qsTypeId="urn:microsoft.com/office/officeart/2005/8/quickstyle/simple4" qsCatId="simple" csTypeId="urn:microsoft.com/office/officeart/2005/8/colors/accent1_2" csCatId="accent1" phldr="1"/>
      <dgm:spPr/>
      <dgm:t>
        <a:bodyPr/>
        <a:lstStyle/>
        <a:p>
          <a:endParaRPr lang="en-US"/>
        </a:p>
      </dgm:t>
    </dgm:pt>
    <dgm:pt modelId="{25F278E6-4A98-48DE-AB36-E193242B4187}">
      <dgm:prSet/>
      <dgm:spPr/>
      <dgm:t>
        <a:bodyPr/>
        <a:lstStyle/>
        <a:p>
          <a:pPr rtl="0"/>
          <a:r>
            <a:rPr lang="en-US"/>
            <a:t>Pre-programming process and its purpose.</a:t>
          </a:r>
        </a:p>
      </dgm:t>
    </dgm:pt>
    <dgm:pt modelId="{EF4ED299-A4FB-44B4-A335-A097581501FF}" type="parTrans" cxnId="{67E78626-206F-404B-8928-2D46CBA93C20}">
      <dgm:prSet/>
      <dgm:spPr/>
      <dgm:t>
        <a:bodyPr/>
        <a:lstStyle/>
        <a:p>
          <a:endParaRPr lang="en-US"/>
        </a:p>
      </dgm:t>
    </dgm:pt>
    <dgm:pt modelId="{13C80569-E06B-440C-B989-8D57863E5939}" type="sibTrans" cxnId="{67E78626-206F-404B-8928-2D46CBA93C20}">
      <dgm:prSet/>
      <dgm:spPr/>
      <dgm:t>
        <a:bodyPr/>
        <a:lstStyle/>
        <a:p>
          <a:endParaRPr lang="en-US"/>
        </a:p>
      </dgm:t>
    </dgm:pt>
    <dgm:pt modelId="{D4D81FB0-A78D-4E51-8E2F-DF99F3DB6E6E}">
      <dgm:prSet/>
      <dgm:spPr/>
      <dgm:t>
        <a:bodyPr/>
        <a:lstStyle/>
        <a:p>
          <a:pPr rtl="0"/>
          <a:r>
            <a:rPr lang="en-US"/>
            <a:t>Overview of our offered student courses.</a:t>
          </a:r>
        </a:p>
      </dgm:t>
    </dgm:pt>
    <dgm:pt modelId="{77038804-088F-42B6-A68C-1EC95DF4B19A}" type="parTrans" cxnId="{B22E360A-1B13-491E-96FC-F1A7111778A2}">
      <dgm:prSet/>
      <dgm:spPr/>
      <dgm:t>
        <a:bodyPr/>
        <a:lstStyle/>
        <a:p>
          <a:endParaRPr lang="en-US"/>
        </a:p>
      </dgm:t>
    </dgm:pt>
    <dgm:pt modelId="{778C4154-D23B-46A9-B043-036DDD22F3E3}" type="sibTrans" cxnId="{B22E360A-1B13-491E-96FC-F1A7111778A2}">
      <dgm:prSet/>
      <dgm:spPr/>
      <dgm:t>
        <a:bodyPr/>
        <a:lstStyle/>
        <a:p>
          <a:endParaRPr lang="en-US"/>
        </a:p>
      </dgm:t>
    </dgm:pt>
    <dgm:pt modelId="{7A217D9E-9498-4E68-9E35-907498891D53}">
      <dgm:prSet/>
      <dgm:spPr/>
      <dgm:t>
        <a:bodyPr/>
        <a:lstStyle/>
        <a:p>
          <a:pPr rtl="0"/>
          <a:r>
            <a:rPr lang="en-US"/>
            <a:t>Get to know our faculty and support staff.</a:t>
          </a:r>
        </a:p>
      </dgm:t>
    </dgm:pt>
    <dgm:pt modelId="{1BEAA616-4EDC-4574-9FBC-19BA84784621}" type="parTrans" cxnId="{B795F5E0-391F-4D13-A80C-B0EA0ECDD100}">
      <dgm:prSet/>
      <dgm:spPr/>
      <dgm:t>
        <a:bodyPr/>
        <a:lstStyle/>
        <a:p>
          <a:endParaRPr lang="en-US"/>
        </a:p>
      </dgm:t>
    </dgm:pt>
    <dgm:pt modelId="{03783A35-4F68-4FB1-8B6F-D5E0FC179B25}" type="sibTrans" cxnId="{B795F5E0-391F-4D13-A80C-B0EA0ECDD100}">
      <dgm:prSet/>
      <dgm:spPr/>
      <dgm:t>
        <a:bodyPr/>
        <a:lstStyle/>
        <a:p>
          <a:endParaRPr lang="en-US"/>
        </a:p>
      </dgm:t>
    </dgm:pt>
    <dgm:pt modelId="{458C3EF6-5F9C-4490-8EAE-5B16A89D2304}">
      <dgm:prSet/>
      <dgm:spPr/>
      <dgm:t>
        <a:bodyPr/>
        <a:lstStyle/>
        <a:p>
          <a:pPr rtl="0"/>
          <a:r>
            <a:rPr lang="en-US"/>
            <a:t>School resources and extra-curricular activities.</a:t>
          </a:r>
        </a:p>
      </dgm:t>
    </dgm:pt>
    <dgm:pt modelId="{8B3D8C99-B3B8-492C-BBD8-6E15EBFB387C}" type="parTrans" cxnId="{7277CAEC-848B-4DE5-A108-B1DD4C47CDF5}">
      <dgm:prSet/>
      <dgm:spPr/>
      <dgm:t>
        <a:bodyPr/>
        <a:lstStyle/>
        <a:p>
          <a:endParaRPr lang="en-US"/>
        </a:p>
      </dgm:t>
    </dgm:pt>
    <dgm:pt modelId="{9CAEDE4F-E1F8-4959-9019-D7206BB2061B}" type="sibTrans" cxnId="{7277CAEC-848B-4DE5-A108-B1DD4C47CDF5}">
      <dgm:prSet/>
      <dgm:spPr/>
      <dgm:t>
        <a:bodyPr/>
        <a:lstStyle/>
        <a:p>
          <a:endParaRPr lang="en-US"/>
        </a:p>
      </dgm:t>
    </dgm:pt>
    <dgm:pt modelId="{0B659A87-685F-4050-B44B-27B9B13DCB89}" type="pres">
      <dgm:prSet presAssocID="{B39AD428-C9DE-4E4B-81EB-C755B4C35D63}" presName="compositeShape" presStyleCnt="0">
        <dgm:presLayoutVars>
          <dgm:dir/>
          <dgm:resizeHandles/>
        </dgm:presLayoutVars>
      </dgm:prSet>
      <dgm:spPr/>
    </dgm:pt>
    <dgm:pt modelId="{6C1366C9-BC31-4440-A4B5-AF883BA1A809}" type="pres">
      <dgm:prSet presAssocID="{B39AD428-C9DE-4E4B-81EB-C755B4C35D63}" presName="pyramid" presStyleLbl="node1" presStyleIdx="0" presStyleCnt="1"/>
      <dgm:spPr/>
    </dgm:pt>
    <dgm:pt modelId="{EF9474AC-3390-4AD8-9DAC-0B5E675856DA}" type="pres">
      <dgm:prSet presAssocID="{B39AD428-C9DE-4E4B-81EB-C755B4C35D63}" presName="theList" presStyleCnt="0"/>
      <dgm:spPr/>
    </dgm:pt>
    <dgm:pt modelId="{474822FE-FEFD-486C-852B-3EA725B65225}" type="pres">
      <dgm:prSet presAssocID="{25F278E6-4A98-48DE-AB36-E193242B4187}" presName="aNode" presStyleLbl="fgAcc1" presStyleIdx="0" presStyleCnt="4">
        <dgm:presLayoutVars>
          <dgm:bulletEnabled val="1"/>
        </dgm:presLayoutVars>
      </dgm:prSet>
      <dgm:spPr/>
    </dgm:pt>
    <dgm:pt modelId="{7A0BBA4E-342B-49DA-B18B-0741FB8FF2B9}" type="pres">
      <dgm:prSet presAssocID="{25F278E6-4A98-48DE-AB36-E193242B4187}" presName="aSpace" presStyleCnt="0"/>
      <dgm:spPr/>
    </dgm:pt>
    <dgm:pt modelId="{3DF97EAB-3F1F-44C4-9B82-30DEB8437CB6}" type="pres">
      <dgm:prSet presAssocID="{D4D81FB0-A78D-4E51-8E2F-DF99F3DB6E6E}" presName="aNode" presStyleLbl="fgAcc1" presStyleIdx="1" presStyleCnt="4">
        <dgm:presLayoutVars>
          <dgm:bulletEnabled val="1"/>
        </dgm:presLayoutVars>
      </dgm:prSet>
      <dgm:spPr/>
    </dgm:pt>
    <dgm:pt modelId="{C3DFAC23-8FFE-44ED-9886-6E226A04043E}" type="pres">
      <dgm:prSet presAssocID="{D4D81FB0-A78D-4E51-8E2F-DF99F3DB6E6E}" presName="aSpace" presStyleCnt="0"/>
      <dgm:spPr/>
    </dgm:pt>
    <dgm:pt modelId="{848F17B5-7B11-427B-87B9-ABB13F999842}" type="pres">
      <dgm:prSet presAssocID="{7A217D9E-9498-4E68-9E35-907498891D53}" presName="aNode" presStyleLbl="fgAcc1" presStyleIdx="2" presStyleCnt="4">
        <dgm:presLayoutVars>
          <dgm:bulletEnabled val="1"/>
        </dgm:presLayoutVars>
      </dgm:prSet>
      <dgm:spPr/>
    </dgm:pt>
    <dgm:pt modelId="{4D2E348F-AD90-4128-B460-BF1B6D4BFA87}" type="pres">
      <dgm:prSet presAssocID="{7A217D9E-9498-4E68-9E35-907498891D53}" presName="aSpace" presStyleCnt="0"/>
      <dgm:spPr/>
    </dgm:pt>
    <dgm:pt modelId="{ACF4FDC4-2B3E-4B5C-BE05-460FEC58C020}" type="pres">
      <dgm:prSet presAssocID="{458C3EF6-5F9C-4490-8EAE-5B16A89D2304}" presName="aNode" presStyleLbl="fgAcc1" presStyleIdx="3" presStyleCnt="4">
        <dgm:presLayoutVars>
          <dgm:bulletEnabled val="1"/>
        </dgm:presLayoutVars>
      </dgm:prSet>
      <dgm:spPr/>
    </dgm:pt>
    <dgm:pt modelId="{76276403-0A48-43FF-A267-FD0AFE9B2A42}" type="pres">
      <dgm:prSet presAssocID="{458C3EF6-5F9C-4490-8EAE-5B16A89D2304}" presName="aSpace" presStyleCnt="0"/>
      <dgm:spPr/>
    </dgm:pt>
  </dgm:ptLst>
  <dgm:cxnLst>
    <dgm:cxn modelId="{B22E360A-1B13-491E-96FC-F1A7111778A2}" srcId="{B39AD428-C9DE-4E4B-81EB-C755B4C35D63}" destId="{D4D81FB0-A78D-4E51-8E2F-DF99F3DB6E6E}" srcOrd="1" destOrd="0" parTransId="{77038804-088F-42B6-A68C-1EC95DF4B19A}" sibTransId="{778C4154-D23B-46A9-B043-036DDD22F3E3}"/>
    <dgm:cxn modelId="{67E78626-206F-404B-8928-2D46CBA93C20}" srcId="{B39AD428-C9DE-4E4B-81EB-C755B4C35D63}" destId="{25F278E6-4A98-48DE-AB36-E193242B4187}" srcOrd="0" destOrd="0" parTransId="{EF4ED299-A4FB-44B4-A335-A097581501FF}" sibTransId="{13C80569-E06B-440C-B989-8D57863E5939}"/>
    <dgm:cxn modelId="{0592195F-1481-4C30-990D-FEB0F1001137}" type="presOf" srcId="{458C3EF6-5F9C-4490-8EAE-5B16A89D2304}" destId="{ACF4FDC4-2B3E-4B5C-BE05-460FEC58C020}" srcOrd="0" destOrd="0" presId="urn:microsoft.com/office/officeart/2005/8/layout/pyramid2"/>
    <dgm:cxn modelId="{D10B637B-483A-4696-B142-60B7B895FA52}" type="presOf" srcId="{7A217D9E-9498-4E68-9E35-907498891D53}" destId="{848F17B5-7B11-427B-87B9-ABB13F999842}" srcOrd="0" destOrd="0" presId="urn:microsoft.com/office/officeart/2005/8/layout/pyramid2"/>
    <dgm:cxn modelId="{8D4403B1-DC6B-4221-A5E9-F7E61AD4A82C}" type="presOf" srcId="{25F278E6-4A98-48DE-AB36-E193242B4187}" destId="{474822FE-FEFD-486C-852B-3EA725B65225}" srcOrd="0" destOrd="0" presId="urn:microsoft.com/office/officeart/2005/8/layout/pyramid2"/>
    <dgm:cxn modelId="{59D991CE-F00B-4114-9F56-4EF0F289282F}" type="presOf" srcId="{B39AD428-C9DE-4E4B-81EB-C755B4C35D63}" destId="{0B659A87-685F-4050-B44B-27B9B13DCB89}" srcOrd="0" destOrd="0" presId="urn:microsoft.com/office/officeart/2005/8/layout/pyramid2"/>
    <dgm:cxn modelId="{28E595DA-09B0-43DA-BF5E-97C59C255572}" type="presOf" srcId="{D4D81FB0-A78D-4E51-8E2F-DF99F3DB6E6E}" destId="{3DF97EAB-3F1F-44C4-9B82-30DEB8437CB6}" srcOrd="0" destOrd="0" presId="urn:microsoft.com/office/officeart/2005/8/layout/pyramid2"/>
    <dgm:cxn modelId="{B795F5E0-391F-4D13-A80C-B0EA0ECDD100}" srcId="{B39AD428-C9DE-4E4B-81EB-C755B4C35D63}" destId="{7A217D9E-9498-4E68-9E35-907498891D53}" srcOrd="2" destOrd="0" parTransId="{1BEAA616-4EDC-4574-9FBC-19BA84784621}" sibTransId="{03783A35-4F68-4FB1-8B6F-D5E0FC179B25}"/>
    <dgm:cxn modelId="{7277CAEC-848B-4DE5-A108-B1DD4C47CDF5}" srcId="{B39AD428-C9DE-4E4B-81EB-C755B4C35D63}" destId="{458C3EF6-5F9C-4490-8EAE-5B16A89D2304}" srcOrd="3" destOrd="0" parTransId="{8B3D8C99-B3B8-492C-BBD8-6E15EBFB387C}" sibTransId="{9CAEDE4F-E1F8-4959-9019-D7206BB2061B}"/>
    <dgm:cxn modelId="{93C13D96-52AF-40AC-BB7A-755CE6CFC323}" type="presParOf" srcId="{0B659A87-685F-4050-B44B-27B9B13DCB89}" destId="{6C1366C9-BC31-4440-A4B5-AF883BA1A809}" srcOrd="0" destOrd="0" presId="urn:microsoft.com/office/officeart/2005/8/layout/pyramid2"/>
    <dgm:cxn modelId="{A84575A2-8F5F-4BF4-84AD-4E2C533B841A}" type="presParOf" srcId="{0B659A87-685F-4050-B44B-27B9B13DCB89}" destId="{EF9474AC-3390-4AD8-9DAC-0B5E675856DA}" srcOrd="1" destOrd="0" presId="urn:microsoft.com/office/officeart/2005/8/layout/pyramid2"/>
    <dgm:cxn modelId="{785E8019-6D74-4EF2-8370-78CDA7BD2AEA}" type="presParOf" srcId="{EF9474AC-3390-4AD8-9DAC-0B5E675856DA}" destId="{474822FE-FEFD-486C-852B-3EA725B65225}" srcOrd="0" destOrd="0" presId="urn:microsoft.com/office/officeart/2005/8/layout/pyramid2"/>
    <dgm:cxn modelId="{0E0029D4-5547-485F-A750-FAF1BBB48227}" type="presParOf" srcId="{EF9474AC-3390-4AD8-9DAC-0B5E675856DA}" destId="{7A0BBA4E-342B-49DA-B18B-0741FB8FF2B9}" srcOrd="1" destOrd="0" presId="urn:microsoft.com/office/officeart/2005/8/layout/pyramid2"/>
    <dgm:cxn modelId="{68465643-DE03-45A4-82D9-303205D02187}" type="presParOf" srcId="{EF9474AC-3390-4AD8-9DAC-0B5E675856DA}" destId="{3DF97EAB-3F1F-44C4-9B82-30DEB8437CB6}" srcOrd="2" destOrd="0" presId="urn:microsoft.com/office/officeart/2005/8/layout/pyramid2"/>
    <dgm:cxn modelId="{2DD0EAE6-B341-4A38-9180-65356D7114CD}" type="presParOf" srcId="{EF9474AC-3390-4AD8-9DAC-0B5E675856DA}" destId="{C3DFAC23-8FFE-44ED-9886-6E226A04043E}" srcOrd="3" destOrd="0" presId="urn:microsoft.com/office/officeart/2005/8/layout/pyramid2"/>
    <dgm:cxn modelId="{54D762D6-F3CE-4F81-AE2F-0C60AC6719B9}" type="presParOf" srcId="{EF9474AC-3390-4AD8-9DAC-0B5E675856DA}" destId="{848F17B5-7B11-427B-87B9-ABB13F999842}" srcOrd="4" destOrd="0" presId="urn:microsoft.com/office/officeart/2005/8/layout/pyramid2"/>
    <dgm:cxn modelId="{20D01746-CD55-4C9F-9EBF-F096E3F364EF}" type="presParOf" srcId="{EF9474AC-3390-4AD8-9DAC-0B5E675856DA}" destId="{4D2E348F-AD90-4128-B460-BF1B6D4BFA87}" srcOrd="5" destOrd="0" presId="urn:microsoft.com/office/officeart/2005/8/layout/pyramid2"/>
    <dgm:cxn modelId="{2D3B752D-529C-471F-A278-DEDB0A8E76C6}" type="presParOf" srcId="{EF9474AC-3390-4AD8-9DAC-0B5E675856DA}" destId="{ACF4FDC4-2B3E-4B5C-BE05-460FEC58C020}" srcOrd="6" destOrd="0" presId="urn:microsoft.com/office/officeart/2005/8/layout/pyramid2"/>
    <dgm:cxn modelId="{5B7910EE-2D15-4C40-80C8-762C08EB6B3D}" type="presParOf" srcId="{EF9474AC-3390-4AD8-9DAC-0B5E675856DA}" destId="{76276403-0A48-43FF-A267-FD0AFE9B2A42}"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4DBEE9-57EB-4546-BA82-26D63767651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2EEBC07-2ECA-4DB6-B2BD-189201FBE6AF}">
      <dgm:prSet phldrT="[Text]" phldr="0"/>
      <dgm:spPr/>
      <dgm:t>
        <a:bodyPr/>
        <a:lstStyle/>
        <a:p>
          <a:r>
            <a:rPr lang="en-US" dirty="0">
              <a:latin typeface="Calibri Light" panose="020F0302020204030204"/>
            </a:rPr>
            <a:t>English</a:t>
          </a:r>
          <a:endParaRPr lang="en-US" dirty="0"/>
        </a:p>
      </dgm:t>
    </dgm:pt>
    <dgm:pt modelId="{3F17B3F0-0C65-4AB8-B8E6-6DD3E61D94D1}" type="parTrans" cxnId="{3421FCE6-3F04-4620-900D-B24E43D43761}">
      <dgm:prSet/>
      <dgm:spPr/>
      <dgm:t>
        <a:bodyPr/>
        <a:lstStyle/>
        <a:p>
          <a:endParaRPr lang="en-US"/>
        </a:p>
      </dgm:t>
    </dgm:pt>
    <dgm:pt modelId="{EFFC66CC-68D4-4360-83C8-B5E31346AC08}" type="sibTrans" cxnId="{3421FCE6-3F04-4620-900D-B24E43D43761}">
      <dgm:prSet/>
      <dgm:spPr/>
      <dgm:t>
        <a:bodyPr/>
        <a:lstStyle/>
        <a:p>
          <a:endParaRPr lang="en-US"/>
        </a:p>
      </dgm:t>
    </dgm:pt>
    <dgm:pt modelId="{12DB38F0-CB7E-45E2-B536-419EF515D626}">
      <dgm:prSet phldrT="[Text]" phldr="0"/>
      <dgm:spPr/>
      <dgm:t>
        <a:bodyPr/>
        <a:lstStyle/>
        <a:p>
          <a:pPr rtl="0"/>
          <a:r>
            <a:rPr lang="en-US" b="0" dirty="0">
              <a:latin typeface="Calibri Light" panose="020F0302020204030204"/>
            </a:rPr>
            <a:t>Eng 1</a:t>
          </a:r>
          <a:endParaRPr lang="en-US" b="0" dirty="0"/>
        </a:p>
      </dgm:t>
    </dgm:pt>
    <dgm:pt modelId="{EFE22CFD-969E-4E20-92CF-9E23C39B5F0D}" type="parTrans" cxnId="{E9AD0A7A-2042-4149-B597-2DF4B6C24313}">
      <dgm:prSet/>
      <dgm:spPr/>
      <dgm:t>
        <a:bodyPr/>
        <a:lstStyle/>
        <a:p>
          <a:endParaRPr lang="en-US"/>
        </a:p>
      </dgm:t>
    </dgm:pt>
    <dgm:pt modelId="{EF4B552A-8F72-47C7-A2CF-911A3881F73C}" type="sibTrans" cxnId="{E9AD0A7A-2042-4149-B597-2DF4B6C24313}">
      <dgm:prSet/>
      <dgm:spPr/>
      <dgm:t>
        <a:bodyPr/>
        <a:lstStyle/>
        <a:p>
          <a:endParaRPr lang="en-US"/>
        </a:p>
      </dgm:t>
    </dgm:pt>
    <dgm:pt modelId="{CAD8FB7F-D8ED-4060-8F5D-E888213DEB65}">
      <dgm:prSet phldrT="[Text]" phldr="0"/>
      <dgm:spPr/>
      <dgm:t>
        <a:bodyPr/>
        <a:lstStyle/>
        <a:p>
          <a:pPr rtl="0"/>
          <a:r>
            <a:rPr lang="en-US" b="0" dirty="0">
              <a:latin typeface="Calibri Light" panose="020F0302020204030204"/>
            </a:rPr>
            <a:t>Eng 2</a:t>
          </a:r>
          <a:endParaRPr lang="en-US" b="0" dirty="0"/>
        </a:p>
      </dgm:t>
    </dgm:pt>
    <dgm:pt modelId="{58252648-0417-4DA9-8D22-236BFA38D92D}" type="parTrans" cxnId="{BAE550C9-7C5B-4968-977B-82F6F4330E3A}">
      <dgm:prSet/>
      <dgm:spPr/>
      <dgm:t>
        <a:bodyPr/>
        <a:lstStyle/>
        <a:p>
          <a:endParaRPr lang="en-US"/>
        </a:p>
      </dgm:t>
    </dgm:pt>
    <dgm:pt modelId="{6A9A4A27-C229-4C5F-8A78-C8779DEEC9BB}" type="sibTrans" cxnId="{BAE550C9-7C5B-4968-977B-82F6F4330E3A}">
      <dgm:prSet/>
      <dgm:spPr/>
      <dgm:t>
        <a:bodyPr/>
        <a:lstStyle/>
        <a:p>
          <a:endParaRPr lang="en-US"/>
        </a:p>
      </dgm:t>
    </dgm:pt>
    <dgm:pt modelId="{4AE7AB28-7711-483A-B188-A9233F951ACB}">
      <dgm:prSet phldrT="[Text]" phldr="0"/>
      <dgm:spPr/>
      <dgm:t>
        <a:bodyPr/>
        <a:lstStyle/>
        <a:p>
          <a:r>
            <a:rPr lang="en-US" dirty="0">
              <a:latin typeface="Calibri Light" panose="020F0302020204030204"/>
            </a:rPr>
            <a:t>Math</a:t>
          </a:r>
          <a:endParaRPr lang="en-US" dirty="0"/>
        </a:p>
      </dgm:t>
    </dgm:pt>
    <dgm:pt modelId="{42D7E069-17B1-439A-8450-7D48C23A217F}" type="parTrans" cxnId="{4AC6D332-271A-4F62-9DC9-06ABBD6E4B62}">
      <dgm:prSet/>
      <dgm:spPr/>
      <dgm:t>
        <a:bodyPr/>
        <a:lstStyle/>
        <a:p>
          <a:endParaRPr lang="en-US"/>
        </a:p>
      </dgm:t>
    </dgm:pt>
    <dgm:pt modelId="{4F10EFDB-0AF6-44BA-91B7-322141F85347}" type="sibTrans" cxnId="{4AC6D332-271A-4F62-9DC9-06ABBD6E4B62}">
      <dgm:prSet/>
      <dgm:spPr/>
      <dgm:t>
        <a:bodyPr/>
        <a:lstStyle/>
        <a:p>
          <a:endParaRPr lang="en-US"/>
        </a:p>
      </dgm:t>
    </dgm:pt>
    <dgm:pt modelId="{681DCC99-17D1-4AC6-9CB7-5C658369DE65}">
      <dgm:prSet phldrT="[Text]" phldr="0"/>
      <dgm:spPr/>
      <dgm:t>
        <a:bodyPr/>
        <a:lstStyle/>
        <a:p>
          <a:pPr rtl="0"/>
          <a:r>
            <a:rPr lang="en-US" dirty="0">
              <a:latin typeface="Calibri Light" panose="020F0302020204030204"/>
            </a:rPr>
            <a:t>Two Years</a:t>
          </a:r>
          <a:endParaRPr lang="en-US" dirty="0"/>
        </a:p>
      </dgm:t>
    </dgm:pt>
    <dgm:pt modelId="{AA41DBB2-778C-4B60-BF25-036CF4141CDF}" type="parTrans" cxnId="{A5A24C64-B30A-47C4-9DEF-60DE24C5E482}">
      <dgm:prSet/>
      <dgm:spPr/>
      <dgm:t>
        <a:bodyPr/>
        <a:lstStyle/>
        <a:p>
          <a:endParaRPr lang="en-US"/>
        </a:p>
      </dgm:t>
    </dgm:pt>
    <dgm:pt modelId="{22EF5D47-58CC-4EBC-8123-13E721386918}" type="sibTrans" cxnId="{A5A24C64-B30A-47C4-9DEF-60DE24C5E482}">
      <dgm:prSet/>
      <dgm:spPr/>
      <dgm:t>
        <a:bodyPr/>
        <a:lstStyle/>
        <a:p>
          <a:endParaRPr lang="en-US"/>
        </a:p>
      </dgm:t>
    </dgm:pt>
    <dgm:pt modelId="{C59D2847-D1C8-4206-A76F-9D8A09CD2EAF}">
      <dgm:prSet phldrT="[Text]" phldr="0"/>
      <dgm:spPr/>
      <dgm:t>
        <a:bodyPr/>
        <a:lstStyle/>
        <a:p>
          <a:r>
            <a:rPr lang="en-US" dirty="0">
              <a:latin typeface="Calibri Light" panose="020F0302020204030204"/>
            </a:rPr>
            <a:t>Science</a:t>
          </a:r>
          <a:endParaRPr lang="en-US" dirty="0"/>
        </a:p>
      </dgm:t>
    </dgm:pt>
    <dgm:pt modelId="{27CF5DB1-5CAC-4244-86C4-6908BF80831C}" type="parTrans" cxnId="{DDC2F44C-DF6B-4AD1-B299-051BC9B9B178}">
      <dgm:prSet/>
      <dgm:spPr/>
      <dgm:t>
        <a:bodyPr/>
        <a:lstStyle/>
        <a:p>
          <a:endParaRPr lang="en-US"/>
        </a:p>
      </dgm:t>
    </dgm:pt>
    <dgm:pt modelId="{74C9A5A8-70FC-4A1E-A29C-0491FCC0B73E}" type="sibTrans" cxnId="{DDC2F44C-DF6B-4AD1-B299-051BC9B9B178}">
      <dgm:prSet/>
      <dgm:spPr/>
      <dgm:t>
        <a:bodyPr/>
        <a:lstStyle/>
        <a:p>
          <a:endParaRPr lang="en-US"/>
        </a:p>
      </dgm:t>
    </dgm:pt>
    <dgm:pt modelId="{B10D544E-F61F-4168-B098-AD6968FBF3A4}">
      <dgm:prSet phldrT="[Text]" phldr="0"/>
      <dgm:spPr/>
      <dgm:t>
        <a:bodyPr/>
        <a:lstStyle/>
        <a:p>
          <a:pPr rtl="0"/>
          <a:r>
            <a:rPr lang="en-US" dirty="0">
              <a:latin typeface="Calibri Light" panose="020F0302020204030204"/>
            </a:rPr>
            <a:t>Science Academy 1</a:t>
          </a:r>
          <a:endParaRPr lang="en-US" dirty="0"/>
        </a:p>
      </dgm:t>
    </dgm:pt>
    <dgm:pt modelId="{A0EC760F-1A5B-49D6-BA84-C277426A1EC0}" type="parTrans" cxnId="{BC285249-FD7F-45C5-81C8-799BF2688CCB}">
      <dgm:prSet/>
      <dgm:spPr/>
      <dgm:t>
        <a:bodyPr/>
        <a:lstStyle/>
        <a:p>
          <a:endParaRPr lang="en-US"/>
        </a:p>
      </dgm:t>
    </dgm:pt>
    <dgm:pt modelId="{570A0334-7C57-4BF6-88E4-B69F28D4B2CA}" type="sibTrans" cxnId="{BC285249-FD7F-45C5-81C8-799BF2688CCB}">
      <dgm:prSet/>
      <dgm:spPr/>
      <dgm:t>
        <a:bodyPr/>
        <a:lstStyle/>
        <a:p>
          <a:endParaRPr lang="en-US"/>
        </a:p>
      </dgm:t>
    </dgm:pt>
    <dgm:pt modelId="{53212290-B494-42AE-B183-29F66C423D8F}">
      <dgm:prSet phldrT="[Text]" phldr="0"/>
      <dgm:spPr/>
      <dgm:t>
        <a:bodyPr/>
        <a:lstStyle/>
        <a:p>
          <a:pPr rtl="0"/>
          <a:r>
            <a:rPr lang="en-US" dirty="0">
              <a:latin typeface="Calibri Light" panose="020F0302020204030204"/>
            </a:rPr>
            <a:t>Science Academy 2</a:t>
          </a:r>
          <a:endParaRPr lang="en-US" dirty="0"/>
        </a:p>
      </dgm:t>
    </dgm:pt>
    <dgm:pt modelId="{EFBB799D-2EE0-4C1A-8BC4-77F97932FAC1}" type="parTrans" cxnId="{0B1D6BF9-BBF2-4D6D-9A64-F6B7349FB9C4}">
      <dgm:prSet/>
      <dgm:spPr/>
      <dgm:t>
        <a:bodyPr/>
        <a:lstStyle/>
        <a:p>
          <a:endParaRPr lang="en-US"/>
        </a:p>
      </dgm:t>
    </dgm:pt>
    <dgm:pt modelId="{6C4C97D8-882D-4D69-ABC4-24C3453F64EF}" type="sibTrans" cxnId="{0B1D6BF9-BBF2-4D6D-9A64-F6B7349FB9C4}">
      <dgm:prSet/>
      <dgm:spPr/>
      <dgm:t>
        <a:bodyPr/>
        <a:lstStyle/>
        <a:p>
          <a:endParaRPr lang="en-US"/>
        </a:p>
      </dgm:t>
    </dgm:pt>
    <dgm:pt modelId="{35304D70-A213-4A62-8789-2884FF437C3B}">
      <dgm:prSet phldr="0"/>
      <dgm:spPr/>
      <dgm:t>
        <a:bodyPr/>
        <a:lstStyle/>
        <a:p>
          <a:pPr rtl="0"/>
          <a:r>
            <a:rPr lang="en-US" b="0" dirty="0">
              <a:latin typeface="Calibri Light" panose="020F0302020204030204"/>
            </a:rPr>
            <a:t>Eng 3</a:t>
          </a:r>
        </a:p>
      </dgm:t>
    </dgm:pt>
    <dgm:pt modelId="{95A74694-4A4C-4B15-876B-3A71EDDD394A}" type="parTrans" cxnId="{052C09CB-0A07-4E3A-B06A-18B2C20A23A8}">
      <dgm:prSet/>
      <dgm:spPr/>
    </dgm:pt>
    <dgm:pt modelId="{01405D4D-4E8F-49E2-8E6A-3501995970E3}" type="sibTrans" cxnId="{052C09CB-0A07-4E3A-B06A-18B2C20A23A8}">
      <dgm:prSet/>
      <dgm:spPr/>
    </dgm:pt>
    <dgm:pt modelId="{7DA04D0A-C8D5-4CAF-A2D5-34638D3E398D}">
      <dgm:prSet phldr="0"/>
      <dgm:spPr/>
      <dgm:t>
        <a:bodyPr/>
        <a:lstStyle/>
        <a:p>
          <a:pPr rtl="0"/>
          <a:r>
            <a:rPr lang="en-US" b="0" dirty="0">
              <a:latin typeface="Calibri Light" panose="020F0302020204030204"/>
            </a:rPr>
            <a:t>Eng 4</a:t>
          </a:r>
          <a:endParaRPr lang="en-US" b="0" dirty="0"/>
        </a:p>
      </dgm:t>
    </dgm:pt>
    <dgm:pt modelId="{CDF930AF-2DF8-4435-9584-8C7CDCE600CB}" type="parTrans" cxnId="{3CE8C561-4C82-42A5-A175-22B6F3BC2E2F}">
      <dgm:prSet/>
      <dgm:spPr/>
    </dgm:pt>
    <dgm:pt modelId="{F4D65692-8CD1-4A84-8EB6-056EE6D4FCB3}" type="sibTrans" cxnId="{3CE8C561-4C82-42A5-A175-22B6F3BC2E2F}">
      <dgm:prSet/>
      <dgm:spPr/>
    </dgm:pt>
    <dgm:pt modelId="{97957D2A-3435-483D-BC86-BFB5DEB7811D}">
      <dgm:prSet phldr="0"/>
      <dgm:spPr/>
      <dgm:t>
        <a:bodyPr/>
        <a:lstStyle/>
        <a:p>
          <a:r>
            <a:rPr lang="en-US">
              <a:solidFill>
                <a:srgbClr val="444444"/>
              </a:solidFill>
              <a:latin typeface="Calibri"/>
              <a:ea typeface="Calibri"/>
              <a:cs typeface="Calibri"/>
            </a:rPr>
            <a:t>Econ (1 </a:t>
          </a:r>
          <a:r>
            <a:rPr lang="en-US" err="1">
              <a:solidFill>
                <a:srgbClr val="444444"/>
              </a:solidFill>
              <a:latin typeface="Calibri"/>
              <a:ea typeface="Calibri"/>
              <a:cs typeface="Calibri"/>
            </a:rPr>
            <a:t>sem</a:t>
          </a:r>
          <a:r>
            <a:rPr lang="en-US">
              <a:solidFill>
                <a:srgbClr val="444444"/>
              </a:solidFill>
              <a:latin typeface="Calibri"/>
              <a:ea typeface="Calibri"/>
              <a:cs typeface="Calibri"/>
            </a:rPr>
            <a:t>)</a:t>
          </a:r>
          <a:endParaRPr lang="en-US"/>
        </a:p>
      </dgm:t>
    </dgm:pt>
    <dgm:pt modelId="{36FD37D7-F377-4244-BE2E-DF142C3C22B9}" type="parTrans" cxnId="{FA002F2A-EDD0-4913-859B-6F474AD55E30}">
      <dgm:prSet/>
      <dgm:spPr/>
    </dgm:pt>
    <dgm:pt modelId="{203BC781-8F4E-4830-9F4C-01CA7E826133}" type="sibTrans" cxnId="{FA002F2A-EDD0-4913-859B-6F474AD55E30}">
      <dgm:prSet/>
      <dgm:spPr/>
    </dgm:pt>
    <dgm:pt modelId="{02E1934E-5FBC-4135-AF13-07A7764F8A99}">
      <dgm:prSet phldr="0"/>
      <dgm:spPr/>
      <dgm:t>
        <a:bodyPr/>
        <a:lstStyle/>
        <a:p>
          <a:r>
            <a:rPr lang="en-US">
              <a:solidFill>
                <a:srgbClr val="444444"/>
              </a:solidFill>
              <a:latin typeface="Calibri"/>
              <a:ea typeface="Calibri"/>
              <a:cs typeface="Calibri"/>
            </a:rPr>
            <a:t>World History</a:t>
          </a:r>
        </a:p>
      </dgm:t>
    </dgm:pt>
    <dgm:pt modelId="{3BBBBC32-0845-4225-BC08-A167285BE3FA}" type="parTrans" cxnId="{8C51DBE4-4BB3-4F99-9612-3806EBA72C72}">
      <dgm:prSet/>
      <dgm:spPr/>
    </dgm:pt>
    <dgm:pt modelId="{D816E993-819D-40DE-B573-FA047A698E36}" type="sibTrans" cxnId="{8C51DBE4-4BB3-4F99-9612-3806EBA72C72}">
      <dgm:prSet/>
      <dgm:spPr/>
    </dgm:pt>
    <dgm:pt modelId="{40806A17-B197-408B-BC2E-00AD1BF7D07A}">
      <dgm:prSet phldr="0"/>
      <dgm:spPr/>
      <dgm:t>
        <a:bodyPr/>
        <a:lstStyle/>
        <a:p>
          <a:r>
            <a:rPr lang="en-US">
              <a:solidFill>
                <a:srgbClr val="444444"/>
              </a:solidFill>
              <a:latin typeface="Calibri"/>
              <a:ea typeface="Calibri"/>
              <a:cs typeface="Calibri"/>
            </a:rPr>
            <a:t>US History</a:t>
          </a:r>
        </a:p>
      </dgm:t>
    </dgm:pt>
    <dgm:pt modelId="{443B371A-1AEF-41F3-A07E-86FE3AEEEB13}" type="parTrans" cxnId="{F190DCCE-D4FF-40E4-98B8-167C21212217}">
      <dgm:prSet/>
      <dgm:spPr/>
    </dgm:pt>
    <dgm:pt modelId="{C67C519E-74C7-4B7E-8F8C-2F553BB9E37F}" type="sibTrans" cxnId="{F190DCCE-D4FF-40E4-98B8-167C21212217}">
      <dgm:prSet/>
      <dgm:spPr/>
    </dgm:pt>
    <dgm:pt modelId="{285390B6-2CBE-40EC-95C2-9BB31C91CB96}">
      <dgm:prSet phldr="0"/>
      <dgm:spPr/>
      <dgm:t>
        <a:bodyPr/>
        <a:lstStyle/>
        <a:p>
          <a:r>
            <a:rPr lang="en-US">
              <a:solidFill>
                <a:srgbClr val="444444"/>
              </a:solidFill>
              <a:latin typeface="Calibri"/>
              <a:ea typeface="Calibri"/>
              <a:cs typeface="Calibri"/>
            </a:rPr>
            <a:t>Civics (1 </a:t>
          </a:r>
          <a:r>
            <a:rPr lang="en-US" err="1">
              <a:solidFill>
                <a:srgbClr val="444444"/>
              </a:solidFill>
              <a:latin typeface="Calibri"/>
              <a:ea typeface="Calibri"/>
              <a:cs typeface="Calibri"/>
            </a:rPr>
            <a:t>sem</a:t>
          </a:r>
          <a:r>
            <a:rPr lang="en-US">
              <a:solidFill>
                <a:srgbClr val="444444"/>
              </a:solidFill>
              <a:latin typeface="Calibri"/>
              <a:ea typeface="Calibri"/>
              <a:cs typeface="Calibri"/>
            </a:rPr>
            <a:t>)</a:t>
          </a:r>
        </a:p>
      </dgm:t>
    </dgm:pt>
    <dgm:pt modelId="{7982E309-2F1B-45BD-BF18-3C12603087DB}" type="parTrans" cxnId="{A8E648D0-8C7E-4098-911D-37058770F729}">
      <dgm:prSet/>
      <dgm:spPr/>
    </dgm:pt>
    <dgm:pt modelId="{4C33C046-2092-481B-B542-9A7E8764CB29}" type="sibTrans" cxnId="{A8E648D0-8C7E-4098-911D-37058770F729}">
      <dgm:prSet/>
      <dgm:spPr/>
    </dgm:pt>
    <dgm:pt modelId="{C230ED1E-CC21-4EFC-B686-60103CF22442}">
      <dgm:prSet phldr="0"/>
      <dgm:spPr/>
      <dgm:t>
        <a:bodyPr/>
        <a:lstStyle/>
        <a:p>
          <a:pPr rtl="0"/>
          <a:r>
            <a:rPr lang="en-US" dirty="0">
              <a:latin typeface="Calibri Light" panose="020F0302020204030204"/>
              <a:ea typeface="Calibri Light" panose="020F0302020204030204"/>
              <a:cs typeface="Calibri Light" panose="020F0302020204030204"/>
            </a:rPr>
            <a:t>Social Science</a:t>
          </a:r>
        </a:p>
      </dgm:t>
    </dgm:pt>
    <dgm:pt modelId="{58779A22-8163-4EA7-AC61-53606A420CF0}" type="parTrans" cxnId="{0CD9194B-4A9E-48F6-9F83-1226F7665100}">
      <dgm:prSet/>
      <dgm:spPr/>
    </dgm:pt>
    <dgm:pt modelId="{B2D96F4A-1B41-4F44-A274-FC4B3215A1EE}" type="sibTrans" cxnId="{0CD9194B-4A9E-48F6-9F83-1226F7665100}">
      <dgm:prSet/>
      <dgm:spPr/>
    </dgm:pt>
    <dgm:pt modelId="{3E6CD6B3-49F8-4719-8A78-23E3AB1938DC}">
      <dgm:prSet phldr="0"/>
      <dgm:spPr/>
      <dgm:t>
        <a:bodyPr/>
        <a:lstStyle/>
        <a:p>
          <a:pPr rtl="0"/>
          <a:r>
            <a:rPr lang="en-US" dirty="0">
              <a:latin typeface="Calibri Light"/>
              <a:ea typeface="Calibri Light"/>
              <a:cs typeface="Calibri Light"/>
            </a:rPr>
            <a:t>Ethnic Studies (1 Sem)</a:t>
          </a:r>
        </a:p>
      </dgm:t>
    </dgm:pt>
    <dgm:pt modelId="{6F5FD797-44BB-4A17-8B97-26DD2E55F5A2}" type="parTrans" cxnId="{E6DEB493-992B-4FF8-B93D-B9BCAA9A573B}">
      <dgm:prSet/>
      <dgm:spPr/>
    </dgm:pt>
    <dgm:pt modelId="{75D73EB2-5C00-4899-A68A-4736B3529C5A}" type="sibTrans" cxnId="{E6DEB493-992B-4FF8-B93D-B9BCAA9A573B}">
      <dgm:prSet/>
      <dgm:spPr/>
    </dgm:pt>
    <dgm:pt modelId="{3880B463-AECF-4588-8FE8-F3B193273811}" type="pres">
      <dgm:prSet presAssocID="{A64DBEE9-57EB-4546-BA82-26D637676512}" presName="Name0" presStyleCnt="0">
        <dgm:presLayoutVars>
          <dgm:dir/>
          <dgm:animLvl val="lvl"/>
          <dgm:resizeHandles val="exact"/>
        </dgm:presLayoutVars>
      </dgm:prSet>
      <dgm:spPr/>
    </dgm:pt>
    <dgm:pt modelId="{08E2F034-C1F1-42B8-A0BE-477DE369457B}" type="pres">
      <dgm:prSet presAssocID="{72EEBC07-2ECA-4DB6-B2BD-189201FBE6AF}" presName="composite" presStyleCnt="0"/>
      <dgm:spPr/>
    </dgm:pt>
    <dgm:pt modelId="{9AD9FE24-DBB7-4DA5-8222-FF59A28A09AD}" type="pres">
      <dgm:prSet presAssocID="{72EEBC07-2ECA-4DB6-B2BD-189201FBE6AF}" presName="parTx" presStyleLbl="alignNode1" presStyleIdx="0" presStyleCnt="4">
        <dgm:presLayoutVars>
          <dgm:chMax val="0"/>
          <dgm:chPref val="0"/>
          <dgm:bulletEnabled val="1"/>
        </dgm:presLayoutVars>
      </dgm:prSet>
      <dgm:spPr/>
    </dgm:pt>
    <dgm:pt modelId="{DE3163AA-290A-4A46-8F0A-8779B5691DF0}" type="pres">
      <dgm:prSet presAssocID="{72EEBC07-2ECA-4DB6-B2BD-189201FBE6AF}" presName="desTx" presStyleLbl="alignAccFollowNode1" presStyleIdx="0" presStyleCnt="4">
        <dgm:presLayoutVars>
          <dgm:bulletEnabled val="1"/>
        </dgm:presLayoutVars>
      </dgm:prSet>
      <dgm:spPr/>
    </dgm:pt>
    <dgm:pt modelId="{8A7481DA-7244-4EFA-A2AC-EA4501DDC6B9}" type="pres">
      <dgm:prSet presAssocID="{EFFC66CC-68D4-4360-83C8-B5E31346AC08}" presName="space" presStyleCnt="0"/>
      <dgm:spPr/>
    </dgm:pt>
    <dgm:pt modelId="{3A53BA44-E6A2-4584-80AD-C049E7E2A75D}" type="pres">
      <dgm:prSet presAssocID="{4AE7AB28-7711-483A-B188-A9233F951ACB}" presName="composite" presStyleCnt="0"/>
      <dgm:spPr/>
    </dgm:pt>
    <dgm:pt modelId="{80719152-ADEB-45B3-9FAC-6A3123CD4A43}" type="pres">
      <dgm:prSet presAssocID="{4AE7AB28-7711-483A-B188-A9233F951ACB}" presName="parTx" presStyleLbl="alignNode1" presStyleIdx="1" presStyleCnt="4">
        <dgm:presLayoutVars>
          <dgm:chMax val="0"/>
          <dgm:chPref val="0"/>
          <dgm:bulletEnabled val="1"/>
        </dgm:presLayoutVars>
      </dgm:prSet>
      <dgm:spPr/>
    </dgm:pt>
    <dgm:pt modelId="{84AB73A8-5FFB-4D17-B96B-FF26B4F3C629}" type="pres">
      <dgm:prSet presAssocID="{4AE7AB28-7711-483A-B188-A9233F951ACB}" presName="desTx" presStyleLbl="alignAccFollowNode1" presStyleIdx="1" presStyleCnt="4">
        <dgm:presLayoutVars>
          <dgm:bulletEnabled val="1"/>
        </dgm:presLayoutVars>
      </dgm:prSet>
      <dgm:spPr/>
    </dgm:pt>
    <dgm:pt modelId="{FB2577CF-76A5-4D67-AE45-19476BCE4407}" type="pres">
      <dgm:prSet presAssocID="{4F10EFDB-0AF6-44BA-91B7-322141F85347}" presName="space" presStyleCnt="0"/>
      <dgm:spPr/>
    </dgm:pt>
    <dgm:pt modelId="{A68ABE34-22C3-4805-AFCE-800F1A33C9F6}" type="pres">
      <dgm:prSet presAssocID="{C59D2847-D1C8-4206-A76F-9D8A09CD2EAF}" presName="composite" presStyleCnt="0"/>
      <dgm:spPr/>
    </dgm:pt>
    <dgm:pt modelId="{BF3CEB0A-5299-46B2-919A-350BDBA7CE2C}" type="pres">
      <dgm:prSet presAssocID="{C59D2847-D1C8-4206-A76F-9D8A09CD2EAF}" presName="parTx" presStyleLbl="alignNode1" presStyleIdx="2" presStyleCnt="4">
        <dgm:presLayoutVars>
          <dgm:chMax val="0"/>
          <dgm:chPref val="0"/>
          <dgm:bulletEnabled val="1"/>
        </dgm:presLayoutVars>
      </dgm:prSet>
      <dgm:spPr/>
    </dgm:pt>
    <dgm:pt modelId="{EA317D77-4980-4F19-BFEF-7F6B69FBD368}" type="pres">
      <dgm:prSet presAssocID="{C59D2847-D1C8-4206-A76F-9D8A09CD2EAF}" presName="desTx" presStyleLbl="alignAccFollowNode1" presStyleIdx="2" presStyleCnt="4">
        <dgm:presLayoutVars>
          <dgm:bulletEnabled val="1"/>
        </dgm:presLayoutVars>
      </dgm:prSet>
      <dgm:spPr/>
    </dgm:pt>
    <dgm:pt modelId="{285A42DE-0E09-4BD2-AC80-361C19ED7E4B}" type="pres">
      <dgm:prSet presAssocID="{74C9A5A8-70FC-4A1E-A29C-0491FCC0B73E}" presName="space" presStyleCnt="0"/>
      <dgm:spPr/>
    </dgm:pt>
    <dgm:pt modelId="{2EECA1BF-475A-4270-A8D2-DEDED564218C}" type="pres">
      <dgm:prSet presAssocID="{C230ED1E-CC21-4EFC-B686-60103CF22442}" presName="composite" presStyleCnt="0"/>
      <dgm:spPr/>
    </dgm:pt>
    <dgm:pt modelId="{2A1361E2-F5A7-4F45-B848-8D90DBE224B8}" type="pres">
      <dgm:prSet presAssocID="{C230ED1E-CC21-4EFC-B686-60103CF22442}" presName="parTx" presStyleLbl="alignNode1" presStyleIdx="3" presStyleCnt="4">
        <dgm:presLayoutVars>
          <dgm:chMax val="0"/>
          <dgm:chPref val="0"/>
          <dgm:bulletEnabled val="1"/>
        </dgm:presLayoutVars>
      </dgm:prSet>
      <dgm:spPr/>
    </dgm:pt>
    <dgm:pt modelId="{F40DB30C-7986-4C01-8681-590BAB69A50D}" type="pres">
      <dgm:prSet presAssocID="{C230ED1E-CC21-4EFC-B686-60103CF22442}" presName="desTx" presStyleLbl="alignAccFollowNode1" presStyleIdx="3" presStyleCnt="4">
        <dgm:presLayoutVars>
          <dgm:bulletEnabled val="1"/>
        </dgm:presLayoutVars>
      </dgm:prSet>
      <dgm:spPr/>
    </dgm:pt>
  </dgm:ptLst>
  <dgm:cxnLst>
    <dgm:cxn modelId="{B53CEC13-0A8C-47AE-AB36-D2271A3FB1D4}" type="presOf" srcId="{C59D2847-D1C8-4206-A76F-9D8A09CD2EAF}" destId="{BF3CEB0A-5299-46B2-919A-350BDBA7CE2C}" srcOrd="0" destOrd="0" presId="urn:microsoft.com/office/officeart/2005/8/layout/hList1"/>
    <dgm:cxn modelId="{FA002F2A-EDD0-4913-859B-6F474AD55E30}" srcId="{C230ED1E-CC21-4EFC-B686-60103CF22442}" destId="{97957D2A-3435-483D-BC86-BFB5DEB7811D}" srcOrd="4" destOrd="0" parTransId="{36FD37D7-F377-4244-BE2E-DF142C3C22B9}" sibTransId="{203BC781-8F4E-4830-9F4C-01CA7E826133}"/>
    <dgm:cxn modelId="{07926C2D-6A29-4A96-BC6B-3D932D1AA126}" type="presOf" srcId="{7DA04D0A-C8D5-4CAF-A2D5-34638D3E398D}" destId="{DE3163AA-290A-4A46-8F0A-8779B5691DF0}" srcOrd="0" destOrd="3" presId="urn:microsoft.com/office/officeart/2005/8/layout/hList1"/>
    <dgm:cxn modelId="{4AC6D332-271A-4F62-9DC9-06ABBD6E4B62}" srcId="{A64DBEE9-57EB-4546-BA82-26D637676512}" destId="{4AE7AB28-7711-483A-B188-A9233F951ACB}" srcOrd="1" destOrd="0" parTransId="{42D7E069-17B1-439A-8450-7D48C23A217F}" sibTransId="{4F10EFDB-0AF6-44BA-91B7-322141F85347}"/>
    <dgm:cxn modelId="{3CE8C561-4C82-42A5-A175-22B6F3BC2E2F}" srcId="{72EEBC07-2ECA-4DB6-B2BD-189201FBE6AF}" destId="{7DA04D0A-C8D5-4CAF-A2D5-34638D3E398D}" srcOrd="3" destOrd="0" parTransId="{CDF930AF-2DF8-4435-9584-8C7CDCE600CB}" sibTransId="{F4D65692-8CD1-4A84-8EB6-056EE6D4FCB3}"/>
    <dgm:cxn modelId="{EC49CC62-30DF-4FE9-8D21-4DDE619B9987}" type="presOf" srcId="{B10D544E-F61F-4168-B098-AD6968FBF3A4}" destId="{EA317D77-4980-4F19-BFEF-7F6B69FBD368}" srcOrd="0" destOrd="0" presId="urn:microsoft.com/office/officeart/2005/8/layout/hList1"/>
    <dgm:cxn modelId="{74C4E843-8306-4BB7-A7FE-13C6B89E613A}" type="presOf" srcId="{35304D70-A213-4A62-8789-2884FF437C3B}" destId="{DE3163AA-290A-4A46-8F0A-8779B5691DF0}" srcOrd="0" destOrd="2" presId="urn:microsoft.com/office/officeart/2005/8/layout/hList1"/>
    <dgm:cxn modelId="{A5A24C64-B30A-47C4-9DEF-60DE24C5E482}" srcId="{4AE7AB28-7711-483A-B188-A9233F951ACB}" destId="{681DCC99-17D1-4AC6-9CB7-5C658369DE65}" srcOrd="0" destOrd="0" parTransId="{AA41DBB2-778C-4B60-BF25-036CF4141CDF}" sibTransId="{22EF5D47-58CC-4EBC-8123-13E721386918}"/>
    <dgm:cxn modelId="{FA997666-B250-40DC-BD5C-91D2338FFD2C}" type="presOf" srcId="{285390B6-2CBE-40EC-95C2-9BB31C91CB96}" destId="{F40DB30C-7986-4C01-8681-590BAB69A50D}" srcOrd="0" destOrd="3" presId="urn:microsoft.com/office/officeart/2005/8/layout/hList1"/>
    <dgm:cxn modelId="{BC285249-FD7F-45C5-81C8-799BF2688CCB}" srcId="{C59D2847-D1C8-4206-A76F-9D8A09CD2EAF}" destId="{B10D544E-F61F-4168-B098-AD6968FBF3A4}" srcOrd="0" destOrd="0" parTransId="{A0EC760F-1A5B-49D6-BA84-C277426A1EC0}" sibTransId="{570A0334-7C57-4BF6-88E4-B69F28D4B2CA}"/>
    <dgm:cxn modelId="{0CD9194B-4A9E-48F6-9F83-1226F7665100}" srcId="{A64DBEE9-57EB-4546-BA82-26D637676512}" destId="{C230ED1E-CC21-4EFC-B686-60103CF22442}" srcOrd="3" destOrd="0" parTransId="{58779A22-8163-4EA7-AC61-53606A420CF0}" sibTransId="{B2D96F4A-1B41-4F44-A274-FC4B3215A1EE}"/>
    <dgm:cxn modelId="{DDC2F44C-DF6B-4AD1-B299-051BC9B9B178}" srcId="{A64DBEE9-57EB-4546-BA82-26D637676512}" destId="{C59D2847-D1C8-4206-A76F-9D8A09CD2EAF}" srcOrd="2" destOrd="0" parTransId="{27CF5DB1-5CAC-4244-86C4-6908BF80831C}" sibTransId="{74C9A5A8-70FC-4A1E-A29C-0491FCC0B73E}"/>
    <dgm:cxn modelId="{75763C6D-8B3D-4B66-9FA1-A858BCC75754}" type="presOf" srcId="{72EEBC07-2ECA-4DB6-B2BD-189201FBE6AF}" destId="{9AD9FE24-DBB7-4DA5-8222-FF59A28A09AD}" srcOrd="0" destOrd="0" presId="urn:microsoft.com/office/officeart/2005/8/layout/hList1"/>
    <dgm:cxn modelId="{E00EA34F-151E-4060-8A74-4784A54BE988}" type="presOf" srcId="{40806A17-B197-408B-BC2E-00AD1BF7D07A}" destId="{F40DB30C-7986-4C01-8681-590BAB69A50D}" srcOrd="0" destOrd="2" presId="urn:microsoft.com/office/officeart/2005/8/layout/hList1"/>
    <dgm:cxn modelId="{BE308A75-35D1-420E-A304-5ABB2C0861B8}" type="presOf" srcId="{CAD8FB7F-D8ED-4060-8F5D-E888213DEB65}" destId="{DE3163AA-290A-4A46-8F0A-8779B5691DF0}" srcOrd="0" destOrd="1" presId="urn:microsoft.com/office/officeart/2005/8/layout/hList1"/>
    <dgm:cxn modelId="{E9AD0A7A-2042-4149-B597-2DF4B6C24313}" srcId="{72EEBC07-2ECA-4DB6-B2BD-189201FBE6AF}" destId="{12DB38F0-CB7E-45E2-B536-419EF515D626}" srcOrd="0" destOrd="0" parTransId="{EFE22CFD-969E-4E20-92CF-9E23C39B5F0D}" sibTransId="{EF4B552A-8F72-47C7-A2CF-911A3881F73C}"/>
    <dgm:cxn modelId="{246A888E-2796-435F-809C-D6A737265F53}" type="presOf" srcId="{681DCC99-17D1-4AC6-9CB7-5C658369DE65}" destId="{84AB73A8-5FFB-4D17-B96B-FF26B4F3C629}" srcOrd="0" destOrd="0" presId="urn:microsoft.com/office/officeart/2005/8/layout/hList1"/>
    <dgm:cxn modelId="{E6DEB493-992B-4FF8-B93D-B9BCAA9A573B}" srcId="{C230ED1E-CC21-4EFC-B686-60103CF22442}" destId="{3E6CD6B3-49F8-4719-8A78-23E3AB1938DC}" srcOrd="0" destOrd="0" parTransId="{6F5FD797-44BB-4A17-8B97-26DD2E55F5A2}" sibTransId="{75D73EB2-5C00-4899-A68A-4736B3529C5A}"/>
    <dgm:cxn modelId="{B0CB609B-83EE-46D9-B896-D43D6EB07D35}" type="presOf" srcId="{12DB38F0-CB7E-45E2-B536-419EF515D626}" destId="{DE3163AA-290A-4A46-8F0A-8779B5691DF0}" srcOrd="0" destOrd="0" presId="urn:microsoft.com/office/officeart/2005/8/layout/hList1"/>
    <dgm:cxn modelId="{6B68CCA0-2E51-4A2C-B747-A5691735CF64}" type="presOf" srcId="{4AE7AB28-7711-483A-B188-A9233F951ACB}" destId="{80719152-ADEB-45B3-9FAC-6A3123CD4A43}" srcOrd="0" destOrd="0" presId="urn:microsoft.com/office/officeart/2005/8/layout/hList1"/>
    <dgm:cxn modelId="{F6634BAB-3C34-44DB-A70A-60987B920AA1}" type="presOf" srcId="{A64DBEE9-57EB-4546-BA82-26D637676512}" destId="{3880B463-AECF-4588-8FE8-F3B193273811}" srcOrd="0" destOrd="0" presId="urn:microsoft.com/office/officeart/2005/8/layout/hList1"/>
    <dgm:cxn modelId="{291EE9B2-13C3-4633-ACD4-044440B19845}" type="presOf" srcId="{3E6CD6B3-49F8-4719-8A78-23E3AB1938DC}" destId="{F40DB30C-7986-4C01-8681-590BAB69A50D}" srcOrd="0" destOrd="0" presId="urn:microsoft.com/office/officeart/2005/8/layout/hList1"/>
    <dgm:cxn modelId="{BAE550C9-7C5B-4968-977B-82F6F4330E3A}" srcId="{72EEBC07-2ECA-4DB6-B2BD-189201FBE6AF}" destId="{CAD8FB7F-D8ED-4060-8F5D-E888213DEB65}" srcOrd="1" destOrd="0" parTransId="{58252648-0417-4DA9-8D22-236BFA38D92D}" sibTransId="{6A9A4A27-C229-4C5F-8A78-C8779DEEC9BB}"/>
    <dgm:cxn modelId="{052C09CB-0A07-4E3A-B06A-18B2C20A23A8}" srcId="{72EEBC07-2ECA-4DB6-B2BD-189201FBE6AF}" destId="{35304D70-A213-4A62-8789-2884FF437C3B}" srcOrd="2" destOrd="0" parTransId="{95A74694-4A4C-4B15-876B-3A71EDDD394A}" sibTransId="{01405D4D-4E8F-49E2-8E6A-3501995970E3}"/>
    <dgm:cxn modelId="{3B35FECB-DB36-49A6-81F6-8B6891AC12A6}" type="presOf" srcId="{C230ED1E-CC21-4EFC-B686-60103CF22442}" destId="{2A1361E2-F5A7-4F45-B848-8D90DBE224B8}" srcOrd="0" destOrd="0" presId="urn:microsoft.com/office/officeart/2005/8/layout/hList1"/>
    <dgm:cxn modelId="{F190DCCE-D4FF-40E4-98B8-167C21212217}" srcId="{C230ED1E-CC21-4EFC-B686-60103CF22442}" destId="{40806A17-B197-408B-BC2E-00AD1BF7D07A}" srcOrd="2" destOrd="0" parTransId="{443B371A-1AEF-41F3-A07E-86FE3AEEEB13}" sibTransId="{C67C519E-74C7-4B7E-8F8C-2F553BB9E37F}"/>
    <dgm:cxn modelId="{A8E648D0-8C7E-4098-911D-37058770F729}" srcId="{C230ED1E-CC21-4EFC-B686-60103CF22442}" destId="{285390B6-2CBE-40EC-95C2-9BB31C91CB96}" srcOrd="3" destOrd="0" parTransId="{7982E309-2F1B-45BD-BF18-3C12603087DB}" sibTransId="{4C33C046-2092-481B-B542-9A7E8764CB29}"/>
    <dgm:cxn modelId="{45107ED5-5E87-4B87-A21B-FE4A00812BCE}" type="presOf" srcId="{02E1934E-5FBC-4135-AF13-07A7764F8A99}" destId="{F40DB30C-7986-4C01-8681-590BAB69A50D}" srcOrd="0" destOrd="1" presId="urn:microsoft.com/office/officeart/2005/8/layout/hList1"/>
    <dgm:cxn modelId="{8C51DBE4-4BB3-4F99-9612-3806EBA72C72}" srcId="{C230ED1E-CC21-4EFC-B686-60103CF22442}" destId="{02E1934E-5FBC-4135-AF13-07A7764F8A99}" srcOrd="1" destOrd="0" parTransId="{3BBBBC32-0845-4225-BC08-A167285BE3FA}" sibTransId="{D816E993-819D-40DE-B573-FA047A698E36}"/>
    <dgm:cxn modelId="{3421FCE6-3F04-4620-900D-B24E43D43761}" srcId="{A64DBEE9-57EB-4546-BA82-26D637676512}" destId="{72EEBC07-2ECA-4DB6-B2BD-189201FBE6AF}" srcOrd="0" destOrd="0" parTransId="{3F17B3F0-0C65-4AB8-B8E6-6DD3E61D94D1}" sibTransId="{EFFC66CC-68D4-4360-83C8-B5E31346AC08}"/>
    <dgm:cxn modelId="{AD6441F3-992A-468F-B41D-868405F7BB83}" type="presOf" srcId="{97957D2A-3435-483D-BC86-BFB5DEB7811D}" destId="{F40DB30C-7986-4C01-8681-590BAB69A50D}" srcOrd="0" destOrd="4" presId="urn:microsoft.com/office/officeart/2005/8/layout/hList1"/>
    <dgm:cxn modelId="{25F9B5F7-4F94-462A-A65E-47F062A26CC0}" type="presOf" srcId="{53212290-B494-42AE-B183-29F66C423D8F}" destId="{EA317D77-4980-4F19-BFEF-7F6B69FBD368}" srcOrd="0" destOrd="1" presId="urn:microsoft.com/office/officeart/2005/8/layout/hList1"/>
    <dgm:cxn modelId="{0B1D6BF9-BBF2-4D6D-9A64-F6B7349FB9C4}" srcId="{C59D2847-D1C8-4206-A76F-9D8A09CD2EAF}" destId="{53212290-B494-42AE-B183-29F66C423D8F}" srcOrd="1" destOrd="0" parTransId="{EFBB799D-2EE0-4C1A-8BC4-77F97932FAC1}" sibTransId="{6C4C97D8-882D-4D69-ABC4-24C3453F64EF}"/>
    <dgm:cxn modelId="{85051EF8-8562-4CB2-ADAA-93DA9B23FD86}" type="presParOf" srcId="{3880B463-AECF-4588-8FE8-F3B193273811}" destId="{08E2F034-C1F1-42B8-A0BE-477DE369457B}" srcOrd="0" destOrd="0" presId="urn:microsoft.com/office/officeart/2005/8/layout/hList1"/>
    <dgm:cxn modelId="{9D047065-9152-417B-8962-8B22073D974B}" type="presParOf" srcId="{08E2F034-C1F1-42B8-A0BE-477DE369457B}" destId="{9AD9FE24-DBB7-4DA5-8222-FF59A28A09AD}" srcOrd="0" destOrd="0" presId="urn:microsoft.com/office/officeart/2005/8/layout/hList1"/>
    <dgm:cxn modelId="{30EDB4D3-9F0F-4712-B1F3-0286B82D2459}" type="presParOf" srcId="{08E2F034-C1F1-42B8-A0BE-477DE369457B}" destId="{DE3163AA-290A-4A46-8F0A-8779B5691DF0}" srcOrd="1" destOrd="0" presId="urn:microsoft.com/office/officeart/2005/8/layout/hList1"/>
    <dgm:cxn modelId="{9ED56635-1497-447F-865D-82E7A9AE6404}" type="presParOf" srcId="{3880B463-AECF-4588-8FE8-F3B193273811}" destId="{8A7481DA-7244-4EFA-A2AC-EA4501DDC6B9}" srcOrd="1" destOrd="0" presId="urn:microsoft.com/office/officeart/2005/8/layout/hList1"/>
    <dgm:cxn modelId="{3D1B42F4-5FAC-460E-A099-00593DA3C6B3}" type="presParOf" srcId="{3880B463-AECF-4588-8FE8-F3B193273811}" destId="{3A53BA44-E6A2-4584-80AD-C049E7E2A75D}" srcOrd="2" destOrd="0" presId="urn:microsoft.com/office/officeart/2005/8/layout/hList1"/>
    <dgm:cxn modelId="{CBC3A387-C993-4DB0-8C99-BCED0A58CDB8}" type="presParOf" srcId="{3A53BA44-E6A2-4584-80AD-C049E7E2A75D}" destId="{80719152-ADEB-45B3-9FAC-6A3123CD4A43}" srcOrd="0" destOrd="0" presId="urn:microsoft.com/office/officeart/2005/8/layout/hList1"/>
    <dgm:cxn modelId="{2C6CC901-3A8D-435B-AF8F-D1D041F8CDCF}" type="presParOf" srcId="{3A53BA44-E6A2-4584-80AD-C049E7E2A75D}" destId="{84AB73A8-5FFB-4D17-B96B-FF26B4F3C629}" srcOrd="1" destOrd="0" presId="urn:microsoft.com/office/officeart/2005/8/layout/hList1"/>
    <dgm:cxn modelId="{A6547723-8867-48D8-9B75-79EE6712A045}" type="presParOf" srcId="{3880B463-AECF-4588-8FE8-F3B193273811}" destId="{FB2577CF-76A5-4D67-AE45-19476BCE4407}" srcOrd="3" destOrd="0" presId="urn:microsoft.com/office/officeart/2005/8/layout/hList1"/>
    <dgm:cxn modelId="{6F191CBD-7E42-4890-B6FC-CF5353E74191}" type="presParOf" srcId="{3880B463-AECF-4588-8FE8-F3B193273811}" destId="{A68ABE34-22C3-4805-AFCE-800F1A33C9F6}" srcOrd="4" destOrd="0" presId="urn:microsoft.com/office/officeart/2005/8/layout/hList1"/>
    <dgm:cxn modelId="{4903EB43-2360-41C2-A164-3244955EB4B3}" type="presParOf" srcId="{A68ABE34-22C3-4805-AFCE-800F1A33C9F6}" destId="{BF3CEB0A-5299-46B2-919A-350BDBA7CE2C}" srcOrd="0" destOrd="0" presId="urn:microsoft.com/office/officeart/2005/8/layout/hList1"/>
    <dgm:cxn modelId="{C5B21545-DA36-4DDA-AEC0-AF6202791CC8}" type="presParOf" srcId="{A68ABE34-22C3-4805-AFCE-800F1A33C9F6}" destId="{EA317D77-4980-4F19-BFEF-7F6B69FBD368}" srcOrd="1" destOrd="0" presId="urn:microsoft.com/office/officeart/2005/8/layout/hList1"/>
    <dgm:cxn modelId="{6E1617A8-20F4-4E19-8F3B-AC33863741AC}" type="presParOf" srcId="{3880B463-AECF-4588-8FE8-F3B193273811}" destId="{285A42DE-0E09-4BD2-AC80-361C19ED7E4B}" srcOrd="5" destOrd="0" presId="urn:microsoft.com/office/officeart/2005/8/layout/hList1"/>
    <dgm:cxn modelId="{62703325-0140-457F-B78E-2999DA0E0E82}" type="presParOf" srcId="{3880B463-AECF-4588-8FE8-F3B193273811}" destId="{2EECA1BF-475A-4270-A8D2-DEDED564218C}" srcOrd="6" destOrd="0" presId="urn:microsoft.com/office/officeart/2005/8/layout/hList1"/>
    <dgm:cxn modelId="{E3D034D5-222E-4CFF-A41D-CA1A9F72F6D7}" type="presParOf" srcId="{2EECA1BF-475A-4270-A8D2-DEDED564218C}" destId="{2A1361E2-F5A7-4F45-B848-8D90DBE224B8}" srcOrd="0" destOrd="0" presId="urn:microsoft.com/office/officeart/2005/8/layout/hList1"/>
    <dgm:cxn modelId="{81D52509-8FF5-4B00-AE0E-26B6F7D26946}" type="presParOf" srcId="{2EECA1BF-475A-4270-A8D2-DEDED564218C}" destId="{F40DB30C-7986-4C01-8681-590BAB69A50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199E1B-3445-4A57-B7D9-2F9957AFA14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51222B9-D4DB-434F-910F-BD3B9D608908}">
      <dgm:prSet phldrT="[Text]" phldr="0"/>
      <dgm:spPr/>
      <dgm:t>
        <a:bodyPr/>
        <a:lstStyle/>
        <a:p>
          <a:pPr rtl="0"/>
          <a:r>
            <a:rPr lang="en-US">
              <a:latin typeface="Calibri Light" panose="020F0302020204030204"/>
            </a:rPr>
            <a:t>Health</a:t>
          </a:r>
          <a:endParaRPr lang="en-US"/>
        </a:p>
      </dgm:t>
    </dgm:pt>
    <dgm:pt modelId="{5C280686-A5FD-4599-967C-EF04FB0865D6}" type="parTrans" cxnId="{6D195FF1-9C5B-4A55-8943-151A5D85DAD7}">
      <dgm:prSet/>
      <dgm:spPr/>
      <dgm:t>
        <a:bodyPr/>
        <a:lstStyle/>
        <a:p>
          <a:endParaRPr lang="en-US"/>
        </a:p>
      </dgm:t>
    </dgm:pt>
    <dgm:pt modelId="{CB90D4E0-21C3-4AC8-812B-DF30381523E6}" type="sibTrans" cxnId="{6D195FF1-9C5B-4A55-8943-151A5D85DAD7}">
      <dgm:prSet/>
      <dgm:spPr/>
      <dgm:t>
        <a:bodyPr/>
        <a:lstStyle/>
        <a:p>
          <a:endParaRPr lang="en-US"/>
        </a:p>
      </dgm:t>
    </dgm:pt>
    <dgm:pt modelId="{0CACF456-39D0-4F1A-A068-8BA2CA41BB74}">
      <dgm:prSet phldrT="[Text]" phldr="0"/>
      <dgm:spPr/>
      <dgm:t>
        <a:bodyPr/>
        <a:lstStyle/>
        <a:p>
          <a:pPr rtl="0"/>
          <a:r>
            <a:rPr lang="en-US">
              <a:latin typeface="Calibri Light" panose="020F0302020204030204"/>
            </a:rPr>
            <a:t>One semester</a:t>
          </a:r>
          <a:endParaRPr lang="en-US"/>
        </a:p>
      </dgm:t>
    </dgm:pt>
    <dgm:pt modelId="{E15FA943-8745-4F09-968D-D753F7A7B518}" type="parTrans" cxnId="{F918BB2B-541D-4F28-992B-11C77E808E6B}">
      <dgm:prSet/>
      <dgm:spPr/>
      <dgm:t>
        <a:bodyPr/>
        <a:lstStyle/>
        <a:p>
          <a:endParaRPr lang="en-US"/>
        </a:p>
      </dgm:t>
    </dgm:pt>
    <dgm:pt modelId="{96A184A8-3675-4553-94C5-42E48BB4F657}" type="sibTrans" cxnId="{F918BB2B-541D-4F28-992B-11C77E808E6B}">
      <dgm:prSet/>
      <dgm:spPr/>
      <dgm:t>
        <a:bodyPr/>
        <a:lstStyle/>
        <a:p>
          <a:endParaRPr lang="en-US"/>
        </a:p>
      </dgm:t>
    </dgm:pt>
    <dgm:pt modelId="{1F4EF611-991E-45CE-B8CC-0EA6A95F7A3B}">
      <dgm:prSet phldrT="[Text]" phldr="0"/>
      <dgm:spPr/>
      <dgm:t>
        <a:bodyPr/>
        <a:lstStyle/>
        <a:p>
          <a:r>
            <a:rPr lang="en-US">
              <a:latin typeface="Calibri Light" panose="020F0302020204030204"/>
            </a:rPr>
            <a:t>Computers</a:t>
          </a:r>
          <a:endParaRPr lang="en-US"/>
        </a:p>
      </dgm:t>
    </dgm:pt>
    <dgm:pt modelId="{2C0C6892-7302-4856-A286-BACCBC0CDDFA}" type="parTrans" cxnId="{29195272-26D8-4002-A218-67BE1F1D22FB}">
      <dgm:prSet/>
      <dgm:spPr/>
      <dgm:t>
        <a:bodyPr/>
        <a:lstStyle/>
        <a:p>
          <a:endParaRPr lang="en-US"/>
        </a:p>
      </dgm:t>
    </dgm:pt>
    <dgm:pt modelId="{75C8E237-90CD-43F5-AC72-9F0A576206AA}" type="sibTrans" cxnId="{29195272-26D8-4002-A218-67BE1F1D22FB}">
      <dgm:prSet/>
      <dgm:spPr/>
      <dgm:t>
        <a:bodyPr/>
        <a:lstStyle/>
        <a:p>
          <a:endParaRPr lang="en-US"/>
        </a:p>
      </dgm:t>
    </dgm:pt>
    <dgm:pt modelId="{69C81473-7D33-4D00-BA31-FB7CDD3DF31E}">
      <dgm:prSet phldrT="[Text]" phldr="0"/>
      <dgm:spPr/>
      <dgm:t>
        <a:bodyPr/>
        <a:lstStyle/>
        <a:p>
          <a:pPr rtl="0"/>
          <a:r>
            <a:rPr lang="en-US">
              <a:latin typeface="Calibri Light" panose="020F0302020204030204"/>
            </a:rPr>
            <a:t>Comp App Intro CP</a:t>
          </a:r>
          <a:endParaRPr lang="en-US"/>
        </a:p>
      </dgm:t>
    </dgm:pt>
    <dgm:pt modelId="{465280B7-0825-4359-9774-B90E5E5F49E5}" type="parTrans" cxnId="{8E312718-2C81-40E4-8B77-22AFA910EC64}">
      <dgm:prSet/>
      <dgm:spPr/>
      <dgm:t>
        <a:bodyPr/>
        <a:lstStyle/>
        <a:p>
          <a:endParaRPr lang="en-US"/>
        </a:p>
      </dgm:t>
    </dgm:pt>
    <dgm:pt modelId="{A5044E9E-310F-4FEC-9AF3-33DCEAF684E1}" type="sibTrans" cxnId="{8E312718-2C81-40E4-8B77-22AFA910EC64}">
      <dgm:prSet/>
      <dgm:spPr/>
      <dgm:t>
        <a:bodyPr/>
        <a:lstStyle/>
        <a:p>
          <a:endParaRPr lang="en-US"/>
        </a:p>
      </dgm:t>
    </dgm:pt>
    <dgm:pt modelId="{AF6CB0BD-C5A9-4C78-8F25-88A0059D99C7}">
      <dgm:prSet phldrT="[Text]" phldr="0"/>
      <dgm:spPr/>
      <dgm:t>
        <a:bodyPr/>
        <a:lstStyle/>
        <a:p>
          <a:pPr rtl="0"/>
          <a:r>
            <a:rPr lang="en-US">
              <a:latin typeface="Calibri Light" panose="020F0302020204030204"/>
            </a:rPr>
            <a:t>Fine Art</a:t>
          </a:r>
          <a:endParaRPr lang="en-US"/>
        </a:p>
      </dgm:t>
    </dgm:pt>
    <dgm:pt modelId="{9F5DEC96-25F9-484B-A330-427A28695307}" type="parTrans" cxnId="{68D44C31-5B78-4955-9591-511AE4FC710E}">
      <dgm:prSet/>
      <dgm:spPr/>
      <dgm:t>
        <a:bodyPr/>
        <a:lstStyle/>
        <a:p>
          <a:endParaRPr lang="en-US"/>
        </a:p>
      </dgm:t>
    </dgm:pt>
    <dgm:pt modelId="{8B23DF42-AB4B-4B39-84FE-C218649620CC}" type="sibTrans" cxnId="{68D44C31-5B78-4955-9591-511AE4FC710E}">
      <dgm:prSet/>
      <dgm:spPr/>
      <dgm:t>
        <a:bodyPr/>
        <a:lstStyle/>
        <a:p>
          <a:endParaRPr lang="en-US"/>
        </a:p>
      </dgm:t>
    </dgm:pt>
    <dgm:pt modelId="{ACC20812-FD08-4737-B140-6007A52D2A01}">
      <dgm:prSet phldrT="[Text]" phldr="0"/>
      <dgm:spPr/>
      <dgm:t>
        <a:bodyPr/>
        <a:lstStyle/>
        <a:p>
          <a:pPr rtl="0"/>
          <a:r>
            <a:rPr lang="en-US">
              <a:latin typeface="Calibri Light" panose="020F0302020204030204"/>
            </a:rPr>
            <a:t>One Year</a:t>
          </a:r>
          <a:endParaRPr lang="en-US"/>
        </a:p>
      </dgm:t>
    </dgm:pt>
    <dgm:pt modelId="{5421C060-2C1A-47DC-8715-6566BF5F6185}" type="parTrans" cxnId="{F87ADA5F-BEE0-4904-A81A-CBC5E35F6391}">
      <dgm:prSet/>
      <dgm:spPr/>
      <dgm:t>
        <a:bodyPr/>
        <a:lstStyle/>
        <a:p>
          <a:endParaRPr lang="en-US"/>
        </a:p>
      </dgm:t>
    </dgm:pt>
    <dgm:pt modelId="{072A298E-BAEC-4C12-9F72-37D3004EA8B6}" type="sibTrans" cxnId="{F87ADA5F-BEE0-4904-A81A-CBC5E35F6391}">
      <dgm:prSet/>
      <dgm:spPr/>
      <dgm:t>
        <a:bodyPr/>
        <a:lstStyle/>
        <a:p>
          <a:endParaRPr lang="en-US"/>
        </a:p>
      </dgm:t>
    </dgm:pt>
    <dgm:pt modelId="{960D135B-1A29-4A58-974B-8E6155BEC08D}">
      <dgm:prSet phldrT="[Text]" phldr="0"/>
      <dgm:spPr/>
      <dgm:t>
        <a:bodyPr/>
        <a:lstStyle/>
        <a:p>
          <a:r>
            <a:rPr lang="en-US">
              <a:latin typeface="Calibri Light" panose="020F0302020204030204"/>
            </a:rPr>
            <a:t>Electives</a:t>
          </a:r>
          <a:endParaRPr lang="en-US"/>
        </a:p>
      </dgm:t>
    </dgm:pt>
    <dgm:pt modelId="{E1FC2C5A-F53C-4840-9AC5-6153C6A56289}" type="parTrans" cxnId="{470DC314-810F-4D94-9B73-4E086BFD4670}">
      <dgm:prSet/>
      <dgm:spPr/>
      <dgm:t>
        <a:bodyPr/>
        <a:lstStyle/>
        <a:p>
          <a:endParaRPr lang="en-US"/>
        </a:p>
      </dgm:t>
    </dgm:pt>
    <dgm:pt modelId="{70ED074D-85BF-4F67-82CE-A67263D64E81}" type="sibTrans" cxnId="{470DC314-810F-4D94-9B73-4E086BFD4670}">
      <dgm:prSet/>
      <dgm:spPr/>
      <dgm:t>
        <a:bodyPr/>
        <a:lstStyle/>
        <a:p>
          <a:endParaRPr lang="en-US"/>
        </a:p>
      </dgm:t>
    </dgm:pt>
    <dgm:pt modelId="{B09EAA47-CAE1-4AFC-B943-BC93721187D7}">
      <dgm:prSet phldr="0"/>
      <dgm:spPr/>
      <dgm:t>
        <a:bodyPr/>
        <a:lstStyle/>
        <a:p>
          <a:pPr rtl="0"/>
          <a:r>
            <a:rPr lang="en-US">
              <a:latin typeface="Calibri Light" panose="020F0302020204030204"/>
            </a:rPr>
            <a:t>85 Credits</a:t>
          </a:r>
        </a:p>
      </dgm:t>
    </dgm:pt>
    <dgm:pt modelId="{82A45230-5A15-4817-9080-5DA7E71EE6DE}" type="parTrans" cxnId="{EEDF0FAF-A2F2-4EB3-AA8B-76F234723842}">
      <dgm:prSet/>
      <dgm:spPr/>
    </dgm:pt>
    <dgm:pt modelId="{872CF75D-7FD6-444E-AFCF-19EBCEAB3195}" type="sibTrans" cxnId="{EEDF0FAF-A2F2-4EB3-AA8B-76F234723842}">
      <dgm:prSet/>
      <dgm:spPr/>
    </dgm:pt>
    <dgm:pt modelId="{FE0AACD2-D4E8-4BD5-9105-D25D82E52C24}">
      <dgm:prSet phldr="0"/>
      <dgm:spPr/>
      <dgm:t>
        <a:bodyPr/>
        <a:lstStyle/>
        <a:p>
          <a:r>
            <a:rPr lang="en-US">
              <a:solidFill>
                <a:srgbClr val="444444"/>
              </a:solidFill>
              <a:latin typeface="Calibri"/>
              <a:ea typeface="Calibri"/>
              <a:cs typeface="Calibri"/>
            </a:rPr>
            <a:t>Two Years</a:t>
          </a:r>
          <a:endParaRPr lang="en-US"/>
        </a:p>
      </dgm:t>
    </dgm:pt>
    <dgm:pt modelId="{DAC91CBB-D57C-41E0-8014-856D84DE3A15}" type="parTrans" cxnId="{D59E1BE5-BF2F-4E3E-8BD1-D63951865516}">
      <dgm:prSet/>
      <dgm:spPr/>
    </dgm:pt>
    <dgm:pt modelId="{8BF9C7FE-19D6-47F3-83D8-3CEC11B0331E}" type="sibTrans" cxnId="{D59E1BE5-BF2F-4E3E-8BD1-D63951865516}">
      <dgm:prSet/>
      <dgm:spPr/>
    </dgm:pt>
    <dgm:pt modelId="{9BB6C33A-6AF3-41B8-B2CF-F5EB2A9469F4}">
      <dgm:prSet phldr="0"/>
      <dgm:spPr/>
      <dgm:t>
        <a:bodyPr/>
        <a:lstStyle/>
        <a:p>
          <a:r>
            <a:rPr lang="en-US">
              <a:latin typeface="Calibri Light"/>
              <a:ea typeface="Calibri Light"/>
              <a:cs typeface="Calibri Light"/>
            </a:rPr>
            <a:t>PE</a:t>
          </a:r>
        </a:p>
      </dgm:t>
    </dgm:pt>
    <dgm:pt modelId="{C202F37F-22C7-467A-B9C5-A3DE4F9B00C3}" type="parTrans" cxnId="{C4CFB5E8-E998-440B-8096-555C98644932}">
      <dgm:prSet/>
      <dgm:spPr/>
    </dgm:pt>
    <dgm:pt modelId="{B57621E8-4D27-448A-9333-77FAF7CA3809}" type="sibTrans" cxnId="{C4CFB5E8-E998-440B-8096-555C98644932}">
      <dgm:prSet/>
      <dgm:spPr/>
    </dgm:pt>
    <dgm:pt modelId="{8A3B4F22-FFCD-4A88-8BB8-EF90017FAEE0}" type="pres">
      <dgm:prSet presAssocID="{A7199E1B-3445-4A57-B7D9-2F9957AFA142}" presName="Name0" presStyleCnt="0">
        <dgm:presLayoutVars>
          <dgm:dir/>
          <dgm:animLvl val="lvl"/>
          <dgm:resizeHandles val="exact"/>
        </dgm:presLayoutVars>
      </dgm:prSet>
      <dgm:spPr/>
    </dgm:pt>
    <dgm:pt modelId="{41D216B3-6D29-49C2-97EC-6D38940EFF47}" type="pres">
      <dgm:prSet presAssocID="{051222B9-D4DB-434F-910F-BD3B9D608908}" presName="composite" presStyleCnt="0"/>
      <dgm:spPr/>
    </dgm:pt>
    <dgm:pt modelId="{79516A95-989F-4F65-B44B-312DDCF39459}" type="pres">
      <dgm:prSet presAssocID="{051222B9-D4DB-434F-910F-BD3B9D608908}" presName="parTx" presStyleLbl="alignNode1" presStyleIdx="0" presStyleCnt="5">
        <dgm:presLayoutVars>
          <dgm:chMax val="0"/>
          <dgm:chPref val="0"/>
          <dgm:bulletEnabled val="1"/>
        </dgm:presLayoutVars>
      </dgm:prSet>
      <dgm:spPr/>
    </dgm:pt>
    <dgm:pt modelId="{BD37EAFB-866C-492C-9175-7231031A0503}" type="pres">
      <dgm:prSet presAssocID="{051222B9-D4DB-434F-910F-BD3B9D608908}" presName="desTx" presStyleLbl="alignAccFollowNode1" presStyleIdx="0" presStyleCnt="5">
        <dgm:presLayoutVars>
          <dgm:bulletEnabled val="1"/>
        </dgm:presLayoutVars>
      </dgm:prSet>
      <dgm:spPr/>
    </dgm:pt>
    <dgm:pt modelId="{CE8975E4-8F56-497E-B322-C718A5E9803E}" type="pres">
      <dgm:prSet presAssocID="{CB90D4E0-21C3-4AC8-812B-DF30381523E6}" presName="space" presStyleCnt="0"/>
      <dgm:spPr/>
    </dgm:pt>
    <dgm:pt modelId="{10D7ACE7-1218-4AD1-9A7E-9D93B5E2302D}" type="pres">
      <dgm:prSet presAssocID="{1F4EF611-991E-45CE-B8CC-0EA6A95F7A3B}" presName="composite" presStyleCnt="0"/>
      <dgm:spPr/>
    </dgm:pt>
    <dgm:pt modelId="{3BF7E680-AE71-45DF-9712-80E8ACB9A05E}" type="pres">
      <dgm:prSet presAssocID="{1F4EF611-991E-45CE-B8CC-0EA6A95F7A3B}" presName="parTx" presStyleLbl="alignNode1" presStyleIdx="1" presStyleCnt="5">
        <dgm:presLayoutVars>
          <dgm:chMax val="0"/>
          <dgm:chPref val="0"/>
          <dgm:bulletEnabled val="1"/>
        </dgm:presLayoutVars>
      </dgm:prSet>
      <dgm:spPr/>
    </dgm:pt>
    <dgm:pt modelId="{EE248B2D-3DF8-40F3-A911-7822646C5A72}" type="pres">
      <dgm:prSet presAssocID="{1F4EF611-991E-45CE-B8CC-0EA6A95F7A3B}" presName="desTx" presStyleLbl="alignAccFollowNode1" presStyleIdx="1" presStyleCnt="5">
        <dgm:presLayoutVars>
          <dgm:bulletEnabled val="1"/>
        </dgm:presLayoutVars>
      </dgm:prSet>
      <dgm:spPr/>
    </dgm:pt>
    <dgm:pt modelId="{EE176FFC-6490-4454-BB0A-8A950038CB0E}" type="pres">
      <dgm:prSet presAssocID="{75C8E237-90CD-43F5-AC72-9F0A576206AA}" presName="space" presStyleCnt="0"/>
      <dgm:spPr/>
    </dgm:pt>
    <dgm:pt modelId="{7C2F4366-928C-468D-8E04-FCFBFFF15370}" type="pres">
      <dgm:prSet presAssocID="{AF6CB0BD-C5A9-4C78-8F25-88A0059D99C7}" presName="composite" presStyleCnt="0"/>
      <dgm:spPr/>
    </dgm:pt>
    <dgm:pt modelId="{E8525FCB-DDC0-45A6-80AA-A6DD56318896}" type="pres">
      <dgm:prSet presAssocID="{AF6CB0BD-C5A9-4C78-8F25-88A0059D99C7}" presName="parTx" presStyleLbl="alignNode1" presStyleIdx="2" presStyleCnt="5">
        <dgm:presLayoutVars>
          <dgm:chMax val="0"/>
          <dgm:chPref val="0"/>
          <dgm:bulletEnabled val="1"/>
        </dgm:presLayoutVars>
      </dgm:prSet>
      <dgm:spPr/>
    </dgm:pt>
    <dgm:pt modelId="{7C24784A-04B3-43F4-AA05-1FDC72F042C7}" type="pres">
      <dgm:prSet presAssocID="{AF6CB0BD-C5A9-4C78-8F25-88A0059D99C7}" presName="desTx" presStyleLbl="alignAccFollowNode1" presStyleIdx="2" presStyleCnt="5">
        <dgm:presLayoutVars>
          <dgm:bulletEnabled val="1"/>
        </dgm:presLayoutVars>
      </dgm:prSet>
      <dgm:spPr/>
    </dgm:pt>
    <dgm:pt modelId="{43E5E41A-D28C-4625-80E5-8224CE2B7540}" type="pres">
      <dgm:prSet presAssocID="{8B23DF42-AB4B-4B39-84FE-C218649620CC}" presName="space" presStyleCnt="0"/>
      <dgm:spPr/>
    </dgm:pt>
    <dgm:pt modelId="{D5960FB8-23CD-4C9F-82FA-1697008337E5}" type="pres">
      <dgm:prSet presAssocID="{9BB6C33A-6AF3-41B8-B2CF-F5EB2A9469F4}" presName="composite" presStyleCnt="0"/>
      <dgm:spPr/>
    </dgm:pt>
    <dgm:pt modelId="{604B3953-B8F2-4E6A-B8BD-C45B486FF6E5}" type="pres">
      <dgm:prSet presAssocID="{9BB6C33A-6AF3-41B8-B2CF-F5EB2A9469F4}" presName="parTx" presStyleLbl="alignNode1" presStyleIdx="3" presStyleCnt="5">
        <dgm:presLayoutVars>
          <dgm:chMax val="0"/>
          <dgm:chPref val="0"/>
          <dgm:bulletEnabled val="1"/>
        </dgm:presLayoutVars>
      </dgm:prSet>
      <dgm:spPr/>
    </dgm:pt>
    <dgm:pt modelId="{D1FB1787-79AF-4550-B229-4DDB49569BAC}" type="pres">
      <dgm:prSet presAssocID="{9BB6C33A-6AF3-41B8-B2CF-F5EB2A9469F4}" presName="desTx" presStyleLbl="alignAccFollowNode1" presStyleIdx="3" presStyleCnt="5">
        <dgm:presLayoutVars>
          <dgm:bulletEnabled val="1"/>
        </dgm:presLayoutVars>
      </dgm:prSet>
      <dgm:spPr/>
    </dgm:pt>
    <dgm:pt modelId="{B55D05F6-58BE-43A6-890C-F0FB4CEC6447}" type="pres">
      <dgm:prSet presAssocID="{B57621E8-4D27-448A-9333-77FAF7CA3809}" presName="space" presStyleCnt="0"/>
      <dgm:spPr/>
    </dgm:pt>
    <dgm:pt modelId="{DDDEA27D-590C-4C4D-944A-FC24C45E313C}" type="pres">
      <dgm:prSet presAssocID="{960D135B-1A29-4A58-974B-8E6155BEC08D}" presName="composite" presStyleCnt="0"/>
      <dgm:spPr/>
    </dgm:pt>
    <dgm:pt modelId="{3D963767-FE59-4A33-9BFF-F15778372D24}" type="pres">
      <dgm:prSet presAssocID="{960D135B-1A29-4A58-974B-8E6155BEC08D}" presName="parTx" presStyleLbl="alignNode1" presStyleIdx="4" presStyleCnt="5">
        <dgm:presLayoutVars>
          <dgm:chMax val="0"/>
          <dgm:chPref val="0"/>
          <dgm:bulletEnabled val="1"/>
        </dgm:presLayoutVars>
      </dgm:prSet>
      <dgm:spPr/>
    </dgm:pt>
    <dgm:pt modelId="{84F9F7C3-8C57-4A3E-970E-AF9B331DD3B9}" type="pres">
      <dgm:prSet presAssocID="{960D135B-1A29-4A58-974B-8E6155BEC08D}" presName="desTx" presStyleLbl="alignAccFollowNode1" presStyleIdx="4" presStyleCnt="5">
        <dgm:presLayoutVars>
          <dgm:bulletEnabled val="1"/>
        </dgm:presLayoutVars>
      </dgm:prSet>
      <dgm:spPr/>
    </dgm:pt>
  </dgm:ptLst>
  <dgm:cxnLst>
    <dgm:cxn modelId="{470DC314-810F-4D94-9B73-4E086BFD4670}" srcId="{A7199E1B-3445-4A57-B7D9-2F9957AFA142}" destId="{960D135B-1A29-4A58-974B-8E6155BEC08D}" srcOrd="4" destOrd="0" parTransId="{E1FC2C5A-F53C-4840-9AC5-6153C6A56289}" sibTransId="{70ED074D-85BF-4F67-82CE-A67263D64E81}"/>
    <dgm:cxn modelId="{8E312718-2C81-40E4-8B77-22AFA910EC64}" srcId="{1F4EF611-991E-45CE-B8CC-0EA6A95F7A3B}" destId="{69C81473-7D33-4D00-BA31-FB7CDD3DF31E}" srcOrd="0" destOrd="0" parTransId="{465280B7-0825-4359-9774-B90E5E5F49E5}" sibTransId="{A5044E9E-310F-4FEC-9AF3-33DCEAF684E1}"/>
    <dgm:cxn modelId="{FA25B224-7F57-4A55-A734-6DE86450BC03}" type="presOf" srcId="{051222B9-D4DB-434F-910F-BD3B9D608908}" destId="{79516A95-989F-4F65-B44B-312DDCF39459}" srcOrd="0" destOrd="0" presId="urn:microsoft.com/office/officeart/2005/8/layout/hList1"/>
    <dgm:cxn modelId="{F918BB2B-541D-4F28-992B-11C77E808E6B}" srcId="{051222B9-D4DB-434F-910F-BD3B9D608908}" destId="{0CACF456-39D0-4F1A-A068-8BA2CA41BB74}" srcOrd="0" destOrd="0" parTransId="{E15FA943-8745-4F09-968D-D753F7A7B518}" sibTransId="{96A184A8-3675-4553-94C5-42E48BB4F657}"/>
    <dgm:cxn modelId="{0A10F42F-4054-48F5-BB80-5841EE1EE741}" type="presOf" srcId="{69C81473-7D33-4D00-BA31-FB7CDD3DF31E}" destId="{EE248B2D-3DF8-40F3-A911-7822646C5A72}" srcOrd="0" destOrd="0" presId="urn:microsoft.com/office/officeart/2005/8/layout/hList1"/>
    <dgm:cxn modelId="{68D44C31-5B78-4955-9591-511AE4FC710E}" srcId="{A7199E1B-3445-4A57-B7D9-2F9957AFA142}" destId="{AF6CB0BD-C5A9-4C78-8F25-88A0059D99C7}" srcOrd="2" destOrd="0" parTransId="{9F5DEC96-25F9-484B-A330-427A28695307}" sibTransId="{8B23DF42-AB4B-4B39-84FE-C218649620CC}"/>
    <dgm:cxn modelId="{1F013C3B-9367-4573-A3F5-21332B6089B0}" type="presOf" srcId="{1F4EF611-991E-45CE-B8CC-0EA6A95F7A3B}" destId="{3BF7E680-AE71-45DF-9712-80E8ACB9A05E}" srcOrd="0" destOrd="0" presId="urn:microsoft.com/office/officeart/2005/8/layout/hList1"/>
    <dgm:cxn modelId="{E3D17F5F-8B24-4308-82AE-C326075F1BA0}" type="presOf" srcId="{AF6CB0BD-C5A9-4C78-8F25-88A0059D99C7}" destId="{E8525FCB-DDC0-45A6-80AA-A6DD56318896}" srcOrd="0" destOrd="0" presId="urn:microsoft.com/office/officeart/2005/8/layout/hList1"/>
    <dgm:cxn modelId="{F87ADA5F-BEE0-4904-A81A-CBC5E35F6391}" srcId="{AF6CB0BD-C5A9-4C78-8F25-88A0059D99C7}" destId="{ACC20812-FD08-4737-B140-6007A52D2A01}" srcOrd="0" destOrd="0" parTransId="{5421C060-2C1A-47DC-8715-6566BF5F6185}" sibTransId="{072A298E-BAEC-4C12-9F72-37D3004EA8B6}"/>
    <dgm:cxn modelId="{F5D2B86C-A281-444D-8BF8-E21CA3989C6D}" type="presOf" srcId="{960D135B-1A29-4A58-974B-8E6155BEC08D}" destId="{3D963767-FE59-4A33-9BFF-F15778372D24}" srcOrd="0" destOrd="0" presId="urn:microsoft.com/office/officeart/2005/8/layout/hList1"/>
    <dgm:cxn modelId="{29195272-26D8-4002-A218-67BE1F1D22FB}" srcId="{A7199E1B-3445-4A57-B7D9-2F9957AFA142}" destId="{1F4EF611-991E-45CE-B8CC-0EA6A95F7A3B}" srcOrd="1" destOrd="0" parTransId="{2C0C6892-7302-4856-A286-BACCBC0CDDFA}" sibTransId="{75C8E237-90CD-43F5-AC72-9F0A576206AA}"/>
    <dgm:cxn modelId="{F8DAE27B-1828-42C9-9762-F85A9E12D121}" type="presOf" srcId="{B09EAA47-CAE1-4AFC-B943-BC93721187D7}" destId="{84F9F7C3-8C57-4A3E-970E-AF9B331DD3B9}" srcOrd="0" destOrd="0" presId="urn:microsoft.com/office/officeart/2005/8/layout/hList1"/>
    <dgm:cxn modelId="{8D974B7D-FEB4-4580-87C4-C6195DBDBC6F}" type="presOf" srcId="{FE0AACD2-D4E8-4BD5-9105-D25D82E52C24}" destId="{D1FB1787-79AF-4550-B229-4DDB49569BAC}" srcOrd="0" destOrd="0" presId="urn:microsoft.com/office/officeart/2005/8/layout/hList1"/>
    <dgm:cxn modelId="{9108577E-7738-49B9-9199-C7AC3C63F3B9}" type="presOf" srcId="{9BB6C33A-6AF3-41B8-B2CF-F5EB2A9469F4}" destId="{604B3953-B8F2-4E6A-B8BD-C45B486FF6E5}" srcOrd="0" destOrd="0" presId="urn:microsoft.com/office/officeart/2005/8/layout/hList1"/>
    <dgm:cxn modelId="{EEDF0FAF-A2F2-4EB3-AA8B-76F234723842}" srcId="{960D135B-1A29-4A58-974B-8E6155BEC08D}" destId="{B09EAA47-CAE1-4AFC-B943-BC93721187D7}" srcOrd="0" destOrd="0" parTransId="{82A45230-5A15-4817-9080-5DA7E71EE6DE}" sibTransId="{872CF75D-7FD6-444E-AFCF-19EBCEAB3195}"/>
    <dgm:cxn modelId="{B24355BC-CAEF-4467-834B-486ADCAC3633}" type="presOf" srcId="{ACC20812-FD08-4737-B140-6007A52D2A01}" destId="{7C24784A-04B3-43F4-AA05-1FDC72F042C7}" srcOrd="0" destOrd="0" presId="urn:microsoft.com/office/officeart/2005/8/layout/hList1"/>
    <dgm:cxn modelId="{1173E3C4-9CBD-48F6-9D01-3969035D8A52}" type="presOf" srcId="{0CACF456-39D0-4F1A-A068-8BA2CA41BB74}" destId="{BD37EAFB-866C-492C-9175-7231031A0503}" srcOrd="0" destOrd="0" presId="urn:microsoft.com/office/officeart/2005/8/layout/hList1"/>
    <dgm:cxn modelId="{D59E1BE5-BF2F-4E3E-8BD1-D63951865516}" srcId="{9BB6C33A-6AF3-41B8-B2CF-F5EB2A9469F4}" destId="{FE0AACD2-D4E8-4BD5-9105-D25D82E52C24}" srcOrd="0" destOrd="0" parTransId="{DAC91CBB-D57C-41E0-8014-856D84DE3A15}" sibTransId="{8BF9C7FE-19D6-47F3-83D8-3CEC11B0331E}"/>
    <dgm:cxn modelId="{C4CFB5E8-E998-440B-8096-555C98644932}" srcId="{A7199E1B-3445-4A57-B7D9-2F9957AFA142}" destId="{9BB6C33A-6AF3-41B8-B2CF-F5EB2A9469F4}" srcOrd="3" destOrd="0" parTransId="{C202F37F-22C7-467A-B9C5-A3DE4F9B00C3}" sibTransId="{B57621E8-4D27-448A-9333-77FAF7CA3809}"/>
    <dgm:cxn modelId="{6D195FF1-9C5B-4A55-8943-151A5D85DAD7}" srcId="{A7199E1B-3445-4A57-B7D9-2F9957AFA142}" destId="{051222B9-D4DB-434F-910F-BD3B9D608908}" srcOrd="0" destOrd="0" parTransId="{5C280686-A5FD-4599-967C-EF04FB0865D6}" sibTransId="{CB90D4E0-21C3-4AC8-812B-DF30381523E6}"/>
    <dgm:cxn modelId="{0AF25FF4-71CF-4EC8-8322-7420F8F7938A}" type="presOf" srcId="{A7199E1B-3445-4A57-B7D9-2F9957AFA142}" destId="{8A3B4F22-FFCD-4A88-8BB8-EF90017FAEE0}" srcOrd="0" destOrd="0" presId="urn:microsoft.com/office/officeart/2005/8/layout/hList1"/>
    <dgm:cxn modelId="{AAD9DBCE-C786-4044-BC0F-F8008AAB35F4}" type="presParOf" srcId="{8A3B4F22-FFCD-4A88-8BB8-EF90017FAEE0}" destId="{41D216B3-6D29-49C2-97EC-6D38940EFF47}" srcOrd="0" destOrd="0" presId="urn:microsoft.com/office/officeart/2005/8/layout/hList1"/>
    <dgm:cxn modelId="{695B10EF-4D98-4216-828A-6FFC7B7A9B0B}" type="presParOf" srcId="{41D216B3-6D29-49C2-97EC-6D38940EFF47}" destId="{79516A95-989F-4F65-B44B-312DDCF39459}" srcOrd="0" destOrd="0" presId="urn:microsoft.com/office/officeart/2005/8/layout/hList1"/>
    <dgm:cxn modelId="{EAB3EF62-867A-4585-BA11-EDEFD9132BCD}" type="presParOf" srcId="{41D216B3-6D29-49C2-97EC-6D38940EFF47}" destId="{BD37EAFB-866C-492C-9175-7231031A0503}" srcOrd="1" destOrd="0" presId="urn:microsoft.com/office/officeart/2005/8/layout/hList1"/>
    <dgm:cxn modelId="{83144A34-31FD-41DC-80BB-463DFE2001B9}" type="presParOf" srcId="{8A3B4F22-FFCD-4A88-8BB8-EF90017FAEE0}" destId="{CE8975E4-8F56-497E-B322-C718A5E9803E}" srcOrd="1" destOrd="0" presId="urn:microsoft.com/office/officeart/2005/8/layout/hList1"/>
    <dgm:cxn modelId="{59CDF603-0180-4240-9B44-F88857BC5A12}" type="presParOf" srcId="{8A3B4F22-FFCD-4A88-8BB8-EF90017FAEE0}" destId="{10D7ACE7-1218-4AD1-9A7E-9D93B5E2302D}" srcOrd="2" destOrd="0" presId="urn:microsoft.com/office/officeart/2005/8/layout/hList1"/>
    <dgm:cxn modelId="{7C12996A-11F2-4C95-926E-FF4D8292444B}" type="presParOf" srcId="{10D7ACE7-1218-4AD1-9A7E-9D93B5E2302D}" destId="{3BF7E680-AE71-45DF-9712-80E8ACB9A05E}" srcOrd="0" destOrd="0" presId="urn:microsoft.com/office/officeart/2005/8/layout/hList1"/>
    <dgm:cxn modelId="{B556CC91-E5C5-4AB7-AD7C-CCC41E961CD6}" type="presParOf" srcId="{10D7ACE7-1218-4AD1-9A7E-9D93B5E2302D}" destId="{EE248B2D-3DF8-40F3-A911-7822646C5A72}" srcOrd="1" destOrd="0" presId="urn:microsoft.com/office/officeart/2005/8/layout/hList1"/>
    <dgm:cxn modelId="{EC2F3890-DFD1-4B11-A1B1-0FE2EBB154BE}" type="presParOf" srcId="{8A3B4F22-FFCD-4A88-8BB8-EF90017FAEE0}" destId="{EE176FFC-6490-4454-BB0A-8A950038CB0E}" srcOrd="3" destOrd="0" presId="urn:microsoft.com/office/officeart/2005/8/layout/hList1"/>
    <dgm:cxn modelId="{6343F9A4-DEBD-4FA4-A224-28E5C0A4B3BE}" type="presParOf" srcId="{8A3B4F22-FFCD-4A88-8BB8-EF90017FAEE0}" destId="{7C2F4366-928C-468D-8E04-FCFBFFF15370}" srcOrd="4" destOrd="0" presId="urn:microsoft.com/office/officeart/2005/8/layout/hList1"/>
    <dgm:cxn modelId="{EEC75293-6471-4AD2-BC0C-2897E0AD6318}" type="presParOf" srcId="{7C2F4366-928C-468D-8E04-FCFBFFF15370}" destId="{E8525FCB-DDC0-45A6-80AA-A6DD56318896}" srcOrd="0" destOrd="0" presId="urn:microsoft.com/office/officeart/2005/8/layout/hList1"/>
    <dgm:cxn modelId="{9B441650-542B-4050-B81E-D8CD94AC604D}" type="presParOf" srcId="{7C2F4366-928C-468D-8E04-FCFBFFF15370}" destId="{7C24784A-04B3-43F4-AA05-1FDC72F042C7}" srcOrd="1" destOrd="0" presId="urn:microsoft.com/office/officeart/2005/8/layout/hList1"/>
    <dgm:cxn modelId="{1481E7A8-6724-48D3-A902-E9762030897D}" type="presParOf" srcId="{8A3B4F22-FFCD-4A88-8BB8-EF90017FAEE0}" destId="{43E5E41A-D28C-4625-80E5-8224CE2B7540}" srcOrd="5" destOrd="0" presId="urn:microsoft.com/office/officeart/2005/8/layout/hList1"/>
    <dgm:cxn modelId="{0822A9CB-FC50-402B-8D83-CD4FEFAAF348}" type="presParOf" srcId="{8A3B4F22-FFCD-4A88-8BB8-EF90017FAEE0}" destId="{D5960FB8-23CD-4C9F-82FA-1697008337E5}" srcOrd="6" destOrd="0" presId="urn:microsoft.com/office/officeart/2005/8/layout/hList1"/>
    <dgm:cxn modelId="{68B852EF-0EF6-4643-AFB7-437865EE3731}" type="presParOf" srcId="{D5960FB8-23CD-4C9F-82FA-1697008337E5}" destId="{604B3953-B8F2-4E6A-B8BD-C45B486FF6E5}" srcOrd="0" destOrd="0" presId="urn:microsoft.com/office/officeart/2005/8/layout/hList1"/>
    <dgm:cxn modelId="{96D88EB7-1C39-4A4B-9796-957002A19950}" type="presParOf" srcId="{D5960FB8-23CD-4C9F-82FA-1697008337E5}" destId="{D1FB1787-79AF-4550-B229-4DDB49569BAC}" srcOrd="1" destOrd="0" presId="urn:microsoft.com/office/officeart/2005/8/layout/hList1"/>
    <dgm:cxn modelId="{CB0EC292-4749-49F7-AAF8-357A4F392091}" type="presParOf" srcId="{8A3B4F22-FFCD-4A88-8BB8-EF90017FAEE0}" destId="{B55D05F6-58BE-43A6-890C-F0FB4CEC6447}" srcOrd="7" destOrd="0" presId="urn:microsoft.com/office/officeart/2005/8/layout/hList1"/>
    <dgm:cxn modelId="{99B6D63C-707D-44F1-BDC6-01E2588F6060}" type="presParOf" srcId="{8A3B4F22-FFCD-4A88-8BB8-EF90017FAEE0}" destId="{DDDEA27D-590C-4C4D-944A-FC24C45E313C}" srcOrd="8" destOrd="0" presId="urn:microsoft.com/office/officeart/2005/8/layout/hList1"/>
    <dgm:cxn modelId="{8F2C7EE8-80DB-44AE-93DB-C08A9E1B1F9B}" type="presParOf" srcId="{DDDEA27D-590C-4C4D-944A-FC24C45E313C}" destId="{3D963767-FE59-4A33-9BFF-F15778372D24}" srcOrd="0" destOrd="0" presId="urn:microsoft.com/office/officeart/2005/8/layout/hList1"/>
    <dgm:cxn modelId="{BA7EE234-0B4A-4876-B56B-086B6BD018A3}" type="presParOf" srcId="{DDDEA27D-590C-4C4D-944A-FC24C45E313C}" destId="{84F9F7C3-8C57-4A3E-970E-AF9B331DD3B9}"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4DBEE9-57EB-4546-BA82-26D63767651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2EEBC07-2ECA-4DB6-B2BD-189201FBE6AF}">
      <dgm:prSet phldrT="[Text]" phldr="0"/>
      <dgm:spPr/>
      <dgm:t>
        <a:bodyPr/>
        <a:lstStyle/>
        <a:p>
          <a:r>
            <a:rPr lang="en-US">
              <a:latin typeface="Calibri Light" panose="020F0302020204030204"/>
            </a:rPr>
            <a:t>English</a:t>
          </a:r>
          <a:endParaRPr lang="en-US"/>
        </a:p>
      </dgm:t>
    </dgm:pt>
    <dgm:pt modelId="{3F17B3F0-0C65-4AB8-B8E6-6DD3E61D94D1}" type="parTrans" cxnId="{3421FCE6-3F04-4620-900D-B24E43D43761}">
      <dgm:prSet/>
      <dgm:spPr/>
      <dgm:t>
        <a:bodyPr/>
        <a:lstStyle/>
        <a:p>
          <a:endParaRPr lang="en-US"/>
        </a:p>
      </dgm:t>
    </dgm:pt>
    <dgm:pt modelId="{EFFC66CC-68D4-4360-83C8-B5E31346AC08}" type="sibTrans" cxnId="{3421FCE6-3F04-4620-900D-B24E43D43761}">
      <dgm:prSet/>
      <dgm:spPr/>
      <dgm:t>
        <a:bodyPr/>
        <a:lstStyle/>
        <a:p>
          <a:endParaRPr lang="en-US"/>
        </a:p>
      </dgm:t>
    </dgm:pt>
    <dgm:pt modelId="{12DB38F0-CB7E-45E2-B536-419EF515D626}">
      <dgm:prSet phldrT="[Text]" phldr="0"/>
      <dgm:spPr/>
      <dgm:t>
        <a:bodyPr/>
        <a:lstStyle/>
        <a:p>
          <a:pPr rtl="0"/>
          <a:r>
            <a:rPr lang="en-US">
              <a:latin typeface="Calibri Light" panose="020F0302020204030204"/>
            </a:rPr>
            <a:t>Eng 1</a:t>
          </a:r>
          <a:endParaRPr lang="en-US"/>
        </a:p>
      </dgm:t>
    </dgm:pt>
    <dgm:pt modelId="{EFE22CFD-969E-4E20-92CF-9E23C39B5F0D}" type="parTrans" cxnId="{E9AD0A7A-2042-4149-B597-2DF4B6C24313}">
      <dgm:prSet/>
      <dgm:spPr/>
      <dgm:t>
        <a:bodyPr/>
        <a:lstStyle/>
        <a:p>
          <a:endParaRPr lang="en-US"/>
        </a:p>
      </dgm:t>
    </dgm:pt>
    <dgm:pt modelId="{EF4B552A-8F72-47C7-A2CF-911A3881F73C}" type="sibTrans" cxnId="{E9AD0A7A-2042-4149-B597-2DF4B6C24313}">
      <dgm:prSet/>
      <dgm:spPr/>
      <dgm:t>
        <a:bodyPr/>
        <a:lstStyle/>
        <a:p>
          <a:endParaRPr lang="en-US"/>
        </a:p>
      </dgm:t>
    </dgm:pt>
    <dgm:pt modelId="{CAD8FB7F-D8ED-4060-8F5D-E888213DEB65}">
      <dgm:prSet phldrT="[Text]" phldr="0"/>
      <dgm:spPr/>
      <dgm:t>
        <a:bodyPr/>
        <a:lstStyle/>
        <a:p>
          <a:pPr rtl="0"/>
          <a:r>
            <a:rPr lang="en-US">
              <a:latin typeface="Calibri Light" panose="020F0302020204030204"/>
            </a:rPr>
            <a:t>Eng 2</a:t>
          </a:r>
          <a:endParaRPr lang="en-US"/>
        </a:p>
      </dgm:t>
    </dgm:pt>
    <dgm:pt modelId="{58252648-0417-4DA9-8D22-236BFA38D92D}" type="parTrans" cxnId="{BAE550C9-7C5B-4968-977B-82F6F4330E3A}">
      <dgm:prSet/>
      <dgm:spPr/>
      <dgm:t>
        <a:bodyPr/>
        <a:lstStyle/>
        <a:p>
          <a:endParaRPr lang="en-US"/>
        </a:p>
      </dgm:t>
    </dgm:pt>
    <dgm:pt modelId="{6A9A4A27-C229-4C5F-8A78-C8779DEEC9BB}" type="sibTrans" cxnId="{BAE550C9-7C5B-4968-977B-82F6F4330E3A}">
      <dgm:prSet/>
      <dgm:spPr/>
      <dgm:t>
        <a:bodyPr/>
        <a:lstStyle/>
        <a:p>
          <a:endParaRPr lang="en-US"/>
        </a:p>
      </dgm:t>
    </dgm:pt>
    <dgm:pt modelId="{4AE7AB28-7711-483A-B188-A9233F951ACB}">
      <dgm:prSet phldrT="[Text]" phldr="0"/>
      <dgm:spPr/>
      <dgm:t>
        <a:bodyPr/>
        <a:lstStyle/>
        <a:p>
          <a:r>
            <a:rPr lang="en-US">
              <a:latin typeface="Calibri Light" panose="020F0302020204030204"/>
            </a:rPr>
            <a:t>Math</a:t>
          </a:r>
          <a:endParaRPr lang="en-US"/>
        </a:p>
      </dgm:t>
    </dgm:pt>
    <dgm:pt modelId="{42D7E069-17B1-439A-8450-7D48C23A217F}" type="parTrans" cxnId="{4AC6D332-271A-4F62-9DC9-06ABBD6E4B62}">
      <dgm:prSet/>
      <dgm:spPr/>
      <dgm:t>
        <a:bodyPr/>
        <a:lstStyle/>
        <a:p>
          <a:endParaRPr lang="en-US"/>
        </a:p>
      </dgm:t>
    </dgm:pt>
    <dgm:pt modelId="{4F10EFDB-0AF6-44BA-91B7-322141F85347}" type="sibTrans" cxnId="{4AC6D332-271A-4F62-9DC9-06ABBD6E4B62}">
      <dgm:prSet/>
      <dgm:spPr/>
      <dgm:t>
        <a:bodyPr/>
        <a:lstStyle/>
        <a:p>
          <a:endParaRPr lang="en-US"/>
        </a:p>
      </dgm:t>
    </dgm:pt>
    <dgm:pt modelId="{681DCC99-17D1-4AC6-9CB7-5C658369DE65}">
      <dgm:prSet phldrT="[Text]" phldr="0"/>
      <dgm:spPr/>
      <dgm:t>
        <a:bodyPr/>
        <a:lstStyle/>
        <a:p>
          <a:pPr rtl="0"/>
          <a:r>
            <a:rPr lang="en-US">
              <a:latin typeface="Calibri Light" panose="020F0302020204030204"/>
            </a:rPr>
            <a:t>Math 1</a:t>
          </a:r>
          <a:endParaRPr lang="en-US"/>
        </a:p>
      </dgm:t>
    </dgm:pt>
    <dgm:pt modelId="{AA41DBB2-778C-4B60-BF25-036CF4141CDF}" type="parTrans" cxnId="{A5A24C64-B30A-47C4-9DEF-60DE24C5E482}">
      <dgm:prSet/>
      <dgm:spPr/>
      <dgm:t>
        <a:bodyPr/>
        <a:lstStyle/>
        <a:p>
          <a:endParaRPr lang="en-US"/>
        </a:p>
      </dgm:t>
    </dgm:pt>
    <dgm:pt modelId="{22EF5D47-58CC-4EBC-8123-13E721386918}" type="sibTrans" cxnId="{A5A24C64-B30A-47C4-9DEF-60DE24C5E482}">
      <dgm:prSet/>
      <dgm:spPr/>
      <dgm:t>
        <a:bodyPr/>
        <a:lstStyle/>
        <a:p>
          <a:endParaRPr lang="en-US"/>
        </a:p>
      </dgm:t>
    </dgm:pt>
    <dgm:pt modelId="{C59D2847-D1C8-4206-A76F-9D8A09CD2EAF}">
      <dgm:prSet phldrT="[Text]" phldr="0"/>
      <dgm:spPr/>
      <dgm:t>
        <a:bodyPr/>
        <a:lstStyle/>
        <a:p>
          <a:r>
            <a:rPr lang="en-US">
              <a:latin typeface="Calibri Light" panose="020F0302020204030204"/>
            </a:rPr>
            <a:t>Science</a:t>
          </a:r>
          <a:endParaRPr lang="en-US"/>
        </a:p>
      </dgm:t>
    </dgm:pt>
    <dgm:pt modelId="{27CF5DB1-5CAC-4244-86C4-6908BF80831C}" type="parTrans" cxnId="{DDC2F44C-DF6B-4AD1-B299-051BC9B9B178}">
      <dgm:prSet/>
      <dgm:spPr/>
      <dgm:t>
        <a:bodyPr/>
        <a:lstStyle/>
        <a:p>
          <a:endParaRPr lang="en-US"/>
        </a:p>
      </dgm:t>
    </dgm:pt>
    <dgm:pt modelId="{74C9A5A8-70FC-4A1E-A29C-0491FCC0B73E}" type="sibTrans" cxnId="{DDC2F44C-DF6B-4AD1-B299-051BC9B9B178}">
      <dgm:prSet/>
      <dgm:spPr/>
      <dgm:t>
        <a:bodyPr/>
        <a:lstStyle/>
        <a:p>
          <a:endParaRPr lang="en-US"/>
        </a:p>
      </dgm:t>
    </dgm:pt>
    <dgm:pt modelId="{B10D544E-F61F-4168-B098-AD6968FBF3A4}">
      <dgm:prSet phldrT="[Text]" phldr="0"/>
      <dgm:spPr/>
      <dgm:t>
        <a:bodyPr/>
        <a:lstStyle/>
        <a:p>
          <a:pPr rtl="0"/>
          <a:r>
            <a:rPr lang="en-US">
              <a:latin typeface="Calibri Light" panose="020F0302020204030204"/>
            </a:rPr>
            <a:t>Sci Academy 1</a:t>
          </a:r>
          <a:endParaRPr lang="en-US"/>
        </a:p>
      </dgm:t>
    </dgm:pt>
    <dgm:pt modelId="{A0EC760F-1A5B-49D6-BA84-C277426A1EC0}" type="parTrans" cxnId="{BC285249-FD7F-45C5-81C8-799BF2688CCB}">
      <dgm:prSet/>
      <dgm:spPr/>
      <dgm:t>
        <a:bodyPr/>
        <a:lstStyle/>
        <a:p>
          <a:endParaRPr lang="en-US"/>
        </a:p>
      </dgm:t>
    </dgm:pt>
    <dgm:pt modelId="{570A0334-7C57-4BF6-88E4-B69F28D4B2CA}" type="sibTrans" cxnId="{BC285249-FD7F-45C5-81C8-799BF2688CCB}">
      <dgm:prSet/>
      <dgm:spPr/>
      <dgm:t>
        <a:bodyPr/>
        <a:lstStyle/>
        <a:p>
          <a:endParaRPr lang="en-US"/>
        </a:p>
      </dgm:t>
    </dgm:pt>
    <dgm:pt modelId="{53212290-B494-42AE-B183-29F66C423D8F}">
      <dgm:prSet phldrT="[Text]" phldr="0"/>
      <dgm:spPr/>
      <dgm:t>
        <a:bodyPr/>
        <a:lstStyle/>
        <a:p>
          <a:pPr rtl="0"/>
          <a:r>
            <a:rPr lang="en-US">
              <a:latin typeface="Calibri Light" panose="020F0302020204030204"/>
            </a:rPr>
            <a:t>Sci Academy 2</a:t>
          </a:r>
          <a:endParaRPr lang="en-US"/>
        </a:p>
      </dgm:t>
    </dgm:pt>
    <dgm:pt modelId="{EFBB799D-2EE0-4C1A-8BC4-77F97932FAC1}" type="parTrans" cxnId="{0B1D6BF9-BBF2-4D6D-9A64-F6B7349FB9C4}">
      <dgm:prSet/>
      <dgm:spPr/>
      <dgm:t>
        <a:bodyPr/>
        <a:lstStyle/>
        <a:p>
          <a:endParaRPr lang="en-US"/>
        </a:p>
      </dgm:t>
    </dgm:pt>
    <dgm:pt modelId="{6C4C97D8-882D-4D69-ABC4-24C3453F64EF}" type="sibTrans" cxnId="{0B1D6BF9-BBF2-4D6D-9A64-F6B7349FB9C4}">
      <dgm:prSet/>
      <dgm:spPr/>
      <dgm:t>
        <a:bodyPr/>
        <a:lstStyle/>
        <a:p>
          <a:endParaRPr lang="en-US"/>
        </a:p>
      </dgm:t>
    </dgm:pt>
    <dgm:pt modelId="{35304D70-A213-4A62-8789-2884FF437C3B}">
      <dgm:prSet phldr="0"/>
      <dgm:spPr/>
      <dgm:t>
        <a:bodyPr/>
        <a:lstStyle/>
        <a:p>
          <a:pPr rtl="0"/>
          <a:r>
            <a:rPr lang="en-US">
              <a:latin typeface="Calibri Light" panose="020F0302020204030204"/>
            </a:rPr>
            <a:t>Eng 3</a:t>
          </a:r>
        </a:p>
      </dgm:t>
    </dgm:pt>
    <dgm:pt modelId="{95A74694-4A4C-4B15-876B-3A71EDDD394A}" type="parTrans" cxnId="{052C09CB-0A07-4E3A-B06A-18B2C20A23A8}">
      <dgm:prSet/>
      <dgm:spPr/>
    </dgm:pt>
    <dgm:pt modelId="{01405D4D-4E8F-49E2-8E6A-3501995970E3}" type="sibTrans" cxnId="{052C09CB-0A07-4E3A-B06A-18B2C20A23A8}">
      <dgm:prSet/>
      <dgm:spPr/>
    </dgm:pt>
    <dgm:pt modelId="{7DA04D0A-C8D5-4CAF-A2D5-34638D3E398D}">
      <dgm:prSet phldr="0"/>
      <dgm:spPr/>
      <dgm:t>
        <a:bodyPr/>
        <a:lstStyle/>
        <a:p>
          <a:pPr rtl="0"/>
          <a:r>
            <a:rPr lang="en-US">
              <a:latin typeface="Calibri Light" panose="020F0302020204030204"/>
            </a:rPr>
            <a:t>Eng 4</a:t>
          </a:r>
          <a:endParaRPr lang="en-US"/>
        </a:p>
      </dgm:t>
    </dgm:pt>
    <dgm:pt modelId="{CDF930AF-2DF8-4435-9584-8C7CDCE600CB}" type="parTrans" cxnId="{3CE8C561-4C82-42A5-A175-22B6F3BC2E2F}">
      <dgm:prSet/>
      <dgm:spPr/>
    </dgm:pt>
    <dgm:pt modelId="{F4D65692-8CD1-4A84-8EB6-056EE6D4FCB3}" type="sibTrans" cxnId="{3CE8C561-4C82-42A5-A175-22B6F3BC2E2F}">
      <dgm:prSet/>
      <dgm:spPr/>
    </dgm:pt>
    <dgm:pt modelId="{A0B448C2-8418-47DB-9482-C367707F9766}">
      <dgm:prSet phldr="0"/>
      <dgm:spPr/>
      <dgm:t>
        <a:bodyPr/>
        <a:lstStyle/>
        <a:p>
          <a:pPr rtl="0"/>
          <a:r>
            <a:rPr lang="en-US">
              <a:latin typeface="Calibri Light" panose="020F0302020204030204"/>
            </a:rPr>
            <a:t>Math 2</a:t>
          </a:r>
        </a:p>
      </dgm:t>
    </dgm:pt>
    <dgm:pt modelId="{B646C31D-AADE-4522-B13A-C9DCD5680DEB}" type="parTrans" cxnId="{CF957FDE-319A-4E10-8A31-B865EAA292DC}">
      <dgm:prSet/>
      <dgm:spPr/>
    </dgm:pt>
    <dgm:pt modelId="{77996F7B-F36F-4C8C-A20C-C976575A2335}" type="sibTrans" cxnId="{CF957FDE-319A-4E10-8A31-B865EAA292DC}">
      <dgm:prSet/>
      <dgm:spPr/>
    </dgm:pt>
    <dgm:pt modelId="{764486C1-E5F4-4310-8184-3B6D384D2E41}">
      <dgm:prSet phldr="0"/>
      <dgm:spPr/>
      <dgm:t>
        <a:bodyPr/>
        <a:lstStyle/>
        <a:p>
          <a:pPr rtl="0"/>
          <a:r>
            <a:rPr lang="en-US">
              <a:highlight>
                <a:srgbClr val="FFFF00"/>
              </a:highlight>
              <a:latin typeface="Calibri Light" panose="020F0302020204030204"/>
            </a:rPr>
            <a:t>Math 3</a:t>
          </a:r>
          <a:endParaRPr lang="en-US">
            <a:highlight>
              <a:srgbClr val="FFFF00"/>
            </a:highlight>
          </a:endParaRPr>
        </a:p>
      </dgm:t>
    </dgm:pt>
    <dgm:pt modelId="{3BAD0A12-65EC-4C25-809C-1C894C867B6F}" type="parTrans" cxnId="{8425D743-01CE-4076-BFC2-BC5BE5A835D9}">
      <dgm:prSet/>
      <dgm:spPr/>
    </dgm:pt>
    <dgm:pt modelId="{D13BAC95-DA0A-4C54-AC15-84FA05F13384}" type="sibTrans" cxnId="{8425D743-01CE-4076-BFC2-BC5BE5A835D9}">
      <dgm:prSet/>
      <dgm:spPr/>
    </dgm:pt>
    <dgm:pt modelId="{A980E802-625C-4D58-9113-99B9281AD663}">
      <dgm:prSet phldr="0"/>
      <dgm:spPr/>
      <dgm:t>
        <a:bodyPr/>
        <a:lstStyle/>
        <a:p>
          <a:pPr rtl="0"/>
          <a:r>
            <a:rPr lang="en-US">
              <a:latin typeface="Calibri Light" panose="020F0302020204030204"/>
            </a:rPr>
            <a:t>4th year</a:t>
          </a:r>
          <a:r>
            <a:rPr lang="en-US">
              <a:highlight>
                <a:srgbClr val="FFFF00"/>
              </a:highlight>
              <a:latin typeface="Calibri Light" panose="020F0302020204030204"/>
            </a:rPr>
            <a:t>*</a:t>
          </a:r>
        </a:p>
      </dgm:t>
    </dgm:pt>
    <dgm:pt modelId="{1C47B97A-0EC5-497E-841C-021523AB0AEB}" type="parTrans" cxnId="{AF9E87A4-B771-4A45-8BC3-4C5E912F6518}">
      <dgm:prSet/>
      <dgm:spPr/>
    </dgm:pt>
    <dgm:pt modelId="{6108B902-8FEB-45E9-AF09-258C8D20727F}" type="sibTrans" cxnId="{AF9E87A4-B771-4A45-8BC3-4C5E912F6518}">
      <dgm:prSet/>
      <dgm:spPr/>
    </dgm:pt>
    <dgm:pt modelId="{21B877F4-C357-4AF0-A227-F67D9895FFBF}">
      <dgm:prSet phldr="0"/>
      <dgm:spPr/>
      <dgm:t>
        <a:bodyPr/>
        <a:lstStyle/>
        <a:p>
          <a:pPr rtl="0"/>
          <a:r>
            <a:rPr lang="en-US">
              <a:latin typeface="Calibri Light" panose="020F0302020204030204"/>
            </a:rPr>
            <a:t>3rd year lab</a:t>
          </a:r>
          <a:r>
            <a:rPr lang="en-US">
              <a:highlight>
                <a:srgbClr val="FFFF00"/>
              </a:highlight>
              <a:latin typeface="Calibri Light" panose="020F0302020204030204"/>
            </a:rPr>
            <a:t>*</a:t>
          </a:r>
        </a:p>
      </dgm:t>
    </dgm:pt>
    <dgm:pt modelId="{D1E6C456-18CF-4A9C-8B60-08529B2B38B4}" type="parTrans" cxnId="{5D948D9E-9B1E-4FA8-85DD-2C9C48DD0304}">
      <dgm:prSet/>
      <dgm:spPr/>
    </dgm:pt>
    <dgm:pt modelId="{612BAB67-4B7B-4ADA-B5E2-75637AE4EF80}" type="sibTrans" cxnId="{5D948D9E-9B1E-4FA8-85DD-2C9C48DD0304}">
      <dgm:prSet/>
      <dgm:spPr/>
    </dgm:pt>
    <dgm:pt modelId="{3880B463-AECF-4588-8FE8-F3B193273811}" type="pres">
      <dgm:prSet presAssocID="{A64DBEE9-57EB-4546-BA82-26D637676512}" presName="Name0" presStyleCnt="0">
        <dgm:presLayoutVars>
          <dgm:dir/>
          <dgm:animLvl val="lvl"/>
          <dgm:resizeHandles val="exact"/>
        </dgm:presLayoutVars>
      </dgm:prSet>
      <dgm:spPr/>
    </dgm:pt>
    <dgm:pt modelId="{08E2F034-C1F1-42B8-A0BE-477DE369457B}" type="pres">
      <dgm:prSet presAssocID="{72EEBC07-2ECA-4DB6-B2BD-189201FBE6AF}" presName="composite" presStyleCnt="0"/>
      <dgm:spPr/>
    </dgm:pt>
    <dgm:pt modelId="{9AD9FE24-DBB7-4DA5-8222-FF59A28A09AD}" type="pres">
      <dgm:prSet presAssocID="{72EEBC07-2ECA-4DB6-B2BD-189201FBE6AF}" presName="parTx" presStyleLbl="alignNode1" presStyleIdx="0" presStyleCnt="3">
        <dgm:presLayoutVars>
          <dgm:chMax val="0"/>
          <dgm:chPref val="0"/>
          <dgm:bulletEnabled val="1"/>
        </dgm:presLayoutVars>
      </dgm:prSet>
      <dgm:spPr/>
    </dgm:pt>
    <dgm:pt modelId="{DE3163AA-290A-4A46-8F0A-8779B5691DF0}" type="pres">
      <dgm:prSet presAssocID="{72EEBC07-2ECA-4DB6-B2BD-189201FBE6AF}" presName="desTx" presStyleLbl="alignAccFollowNode1" presStyleIdx="0" presStyleCnt="3">
        <dgm:presLayoutVars>
          <dgm:bulletEnabled val="1"/>
        </dgm:presLayoutVars>
      </dgm:prSet>
      <dgm:spPr/>
    </dgm:pt>
    <dgm:pt modelId="{8A7481DA-7244-4EFA-A2AC-EA4501DDC6B9}" type="pres">
      <dgm:prSet presAssocID="{EFFC66CC-68D4-4360-83C8-B5E31346AC08}" presName="space" presStyleCnt="0"/>
      <dgm:spPr/>
    </dgm:pt>
    <dgm:pt modelId="{3A53BA44-E6A2-4584-80AD-C049E7E2A75D}" type="pres">
      <dgm:prSet presAssocID="{4AE7AB28-7711-483A-B188-A9233F951ACB}" presName="composite" presStyleCnt="0"/>
      <dgm:spPr/>
    </dgm:pt>
    <dgm:pt modelId="{80719152-ADEB-45B3-9FAC-6A3123CD4A43}" type="pres">
      <dgm:prSet presAssocID="{4AE7AB28-7711-483A-B188-A9233F951ACB}" presName="parTx" presStyleLbl="alignNode1" presStyleIdx="1" presStyleCnt="3">
        <dgm:presLayoutVars>
          <dgm:chMax val="0"/>
          <dgm:chPref val="0"/>
          <dgm:bulletEnabled val="1"/>
        </dgm:presLayoutVars>
      </dgm:prSet>
      <dgm:spPr/>
    </dgm:pt>
    <dgm:pt modelId="{84AB73A8-5FFB-4D17-B96B-FF26B4F3C629}" type="pres">
      <dgm:prSet presAssocID="{4AE7AB28-7711-483A-B188-A9233F951ACB}" presName="desTx" presStyleLbl="alignAccFollowNode1" presStyleIdx="1" presStyleCnt="3">
        <dgm:presLayoutVars>
          <dgm:bulletEnabled val="1"/>
        </dgm:presLayoutVars>
      </dgm:prSet>
      <dgm:spPr/>
    </dgm:pt>
    <dgm:pt modelId="{FB2577CF-76A5-4D67-AE45-19476BCE4407}" type="pres">
      <dgm:prSet presAssocID="{4F10EFDB-0AF6-44BA-91B7-322141F85347}" presName="space" presStyleCnt="0"/>
      <dgm:spPr/>
    </dgm:pt>
    <dgm:pt modelId="{A68ABE34-22C3-4805-AFCE-800F1A33C9F6}" type="pres">
      <dgm:prSet presAssocID="{C59D2847-D1C8-4206-A76F-9D8A09CD2EAF}" presName="composite" presStyleCnt="0"/>
      <dgm:spPr/>
    </dgm:pt>
    <dgm:pt modelId="{BF3CEB0A-5299-46B2-919A-350BDBA7CE2C}" type="pres">
      <dgm:prSet presAssocID="{C59D2847-D1C8-4206-A76F-9D8A09CD2EAF}" presName="parTx" presStyleLbl="alignNode1" presStyleIdx="2" presStyleCnt="3">
        <dgm:presLayoutVars>
          <dgm:chMax val="0"/>
          <dgm:chPref val="0"/>
          <dgm:bulletEnabled val="1"/>
        </dgm:presLayoutVars>
      </dgm:prSet>
      <dgm:spPr/>
    </dgm:pt>
    <dgm:pt modelId="{EA317D77-4980-4F19-BFEF-7F6B69FBD368}" type="pres">
      <dgm:prSet presAssocID="{C59D2847-D1C8-4206-A76F-9D8A09CD2EAF}" presName="desTx" presStyleLbl="alignAccFollowNode1" presStyleIdx="2" presStyleCnt="3">
        <dgm:presLayoutVars>
          <dgm:bulletEnabled val="1"/>
        </dgm:presLayoutVars>
      </dgm:prSet>
      <dgm:spPr/>
    </dgm:pt>
  </dgm:ptLst>
  <dgm:cxnLst>
    <dgm:cxn modelId="{C880A90E-CBE2-48C0-8F75-C1A2808ECD2F}" type="presOf" srcId="{A980E802-625C-4D58-9113-99B9281AD663}" destId="{84AB73A8-5FFB-4D17-B96B-FF26B4F3C629}" srcOrd="0" destOrd="3" presId="urn:microsoft.com/office/officeart/2005/8/layout/hList1"/>
    <dgm:cxn modelId="{08922118-8C5A-49B5-ABC1-C253F0C21544}" type="presOf" srcId="{7DA04D0A-C8D5-4CAF-A2D5-34638D3E398D}" destId="{DE3163AA-290A-4A46-8F0A-8779B5691DF0}" srcOrd="0" destOrd="3" presId="urn:microsoft.com/office/officeart/2005/8/layout/hList1"/>
    <dgm:cxn modelId="{65131623-A843-4AF7-8153-BB9D806AD995}" type="presOf" srcId="{B10D544E-F61F-4168-B098-AD6968FBF3A4}" destId="{EA317D77-4980-4F19-BFEF-7F6B69FBD368}" srcOrd="0" destOrd="0" presId="urn:microsoft.com/office/officeart/2005/8/layout/hList1"/>
    <dgm:cxn modelId="{4AC6D332-271A-4F62-9DC9-06ABBD6E4B62}" srcId="{A64DBEE9-57EB-4546-BA82-26D637676512}" destId="{4AE7AB28-7711-483A-B188-A9233F951ACB}" srcOrd="1" destOrd="0" parTransId="{42D7E069-17B1-439A-8450-7D48C23A217F}" sibTransId="{4F10EFDB-0AF6-44BA-91B7-322141F85347}"/>
    <dgm:cxn modelId="{7F603A40-DED8-4529-A116-2D1844CD7699}" type="presOf" srcId="{4AE7AB28-7711-483A-B188-A9233F951ACB}" destId="{80719152-ADEB-45B3-9FAC-6A3123CD4A43}" srcOrd="0" destOrd="0" presId="urn:microsoft.com/office/officeart/2005/8/layout/hList1"/>
    <dgm:cxn modelId="{3CE8C561-4C82-42A5-A175-22B6F3BC2E2F}" srcId="{72EEBC07-2ECA-4DB6-B2BD-189201FBE6AF}" destId="{7DA04D0A-C8D5-4CAF-A2D5-34638D3E398D}" srcOrd="3" destOrd="0" parTransId="{CDF930AF-2DF8-4435-9584-8C7CDCE600CB}" sibTransId="{F4D65692-8CD1-4A84-8EB6-056EE6D4FCB3}"/>
    <dgm:cxn modelId="{8425D743-01CE-4076-BFC2-BC5BE5A835D9}" srcId="{4AE7AB28-7711-483A-B188-A9233F951ACB}" destId="{764486C1-E5F4-4310-8184-3B6D384D2E41}" srcOrd="2" destOrd="0" parTransId="{3BAD0A12-65EC-4C25-809C-1C894C867B6F}" sibTransId="{D13BAC95-DA0A-4C54-AC15-84FA05F13384}"/>
    <dgm:cxn modelId="{A5A24C64-B30A-47C4-9DEF-60DE24C5E482}" srcId="{4AE7AB28-7711-483A-B188-A9233F951ACB}" destId="{681DCC99-17D1-4AC6-9CB7-5C658369DE65}" srcOrd="0" destOrd="0" parTransId="{AA41DBB2-778C-4B60-BF25-036CF4141CDF}" sibTransId="{22EF5D47-58CC-4EBC-8123-13E721386918}"/>
    <dgm:cxn modelId="{BC285249-FD7F-45C5-81C8-799BF2688CCB}" srcId="{C59D2847-D1C8-4206-A76F-9D8A09CD2EAF}" destId="{B10D544E-F61F-4168-B098-AD6968FBF3A4}" srcOrd="0" destOrd="0" parTransId="{A0EC760F-1A5B-49D6-BA84-C277426A1EC0}" sibTransId="{570A0334-7C57-4BF6-88E4-B69F28D4B2CA}"/>
    <dgm:cxn modelId="{DDC2F44C-DF6B-4AD1-B299-051BC9B9B178}" srcId="{A64DBEE9-57EB-4546-BA82-26D637676512}" destId="{C59D2847-D1C8-4206-A76F-9D8A09CD2EAF}" srcOrd="2" destOrd="0" parTransId="{27CF5DB1-5CAC-4244-86C4-6908BF80831C}" sibTransId="{74C9A5A8-70FC-4A1E-A29C-0491FCC0B73E}"/>
    <dgm:cxn modelId="{E9AD0A7A-2042-4149-B597-2DF4B6C24313}" srcId="{72EEBC07-2ECA-4DB6-B2BD-189201FBE6AF}" destId="{12DB38F0-CB7E-45E2-B536-419EF515D626}" srcOrd="0" destOrd="0" parTransId="{EFE22CFD-969E-4E20-92CF-9E23C39B5F0D}" sibTransId="{EF4B552A-8F72-47C7-A2CF-911A3881F73C}"/>
    <dgm:cxn modelId="{49A5FC7B-3467-45F0-AC90-49FF59676D70}" type="presOf" srcId="{A0B448C2-8418-47DB-9482-C367707F9766}" destId="{84AB73A8-5FFB-4D17-B96B-FF26B4F3C629}" srcOrd="0" destOrd="1" presId="urn:microsoft.com/office/officeart/2005/8/layout/hList1"/>
    <dgm:cxn modelId="{5D948D9E-9B1E-4FA8-85DD-2C9C48DD0304}" srcId="{C59D2847-D1C8-4206-A76F-9D8A09CD2EAF}" destId="{21B877F4-C357-4AF0-A227-F67D9895FFBF}" srcOrd="2" destOrd="0" parTransId="{D1E6C456-18CF-4A9C-8B60-08529B2B38B4}" sibTransId="{612BAB67-4B7B-4ADA-B5E2-75637AE4EF80}"/>
    <dgm:cxn modelId="{AF9E87A4-B771-4A45-8BC3-4C5E912F6518}" srcId="{4AE7AB28-7711-483A-B188-A9233F951ACB}" destId="{A980E802-625C-4D58-9113-99B9281AD663}" srcOrd="3" destOrd="0" parTransId="{1C47B97A-0EC5-497E-841C-021523AB0AEB}" sibTransId="{6108B902-8FEB-45E9-AF09-258C8D20727F}"/>
    <dgm:cxn modelId="{F6634BAB-3C34-44DB-A70A-60987B920AA1}" type="presOf" srcId="{A64DBEE9-57EB-4546-BA82-26D637676512}" destId="{3880B463-AECF-4588-8FE8-F3B193273811}" srcOrd="0" destOrd="0" presId="urn:microsoft.com/office/officeart/2005/8/layout/hList1"/>
    <dgm:cxn modelId="{10EB47B0-6023-4BD7-AD4E-56D97147B98F}" type="presOf" srcId="{764486C1-E5F4-4310-8184-3B6D384D2E41}" destId="{84AB73A8-5FFB-4D17-B96B-FF26B4F3C629}" srcOrd="0" destOrd="2" presId="urn:microsoft.com/office/officeart/2005/8/layout/hList1"/>
    <dgm:cxn modelId="{F373CBB3-7E50-4CE9-975C-CC1DC918B976}" type="presOf" srcId="{CAD8FB7F-D8ED-4060-8F5D-E888213DEB65}" destId="{DE3163AA-290A-4A46-8F0A-8779B5691DF0}" srcOrd="0" destOrd="1" presId="urn:microsoft.com/office/officeart/2005/8/layout/hList1"/>
    <dgm:cxn modelId="{7CBB03B8-1E8F-4E9E-B955-0F7E4C9863E9}" type="presOf" srcId="{72EEBC07-2ECA-4DB6-B2BD-189201FBE6AF}" destId="{9AD9FE24-DBB7-4DA5-8222-FF59A28A09AD}" srcOrd="0" destOrd="0" presId="urn:microsoft.com/office/officeart/2005/8/layout/hList1"/>
    <dgm:cxn modelId="{2DFF56C1-1AF6-461E-B822-EA00AC3B6B52}" type="presOf" srcId="{12DB38F0-CB7E-45E2-B536-419EF515D626}" destId="{DE3163AA-290A-4A46-8F0A-8779B5691DF0}" srcOrd="0" destOrd="0" presId="urn:microsoft.com/office/officeart/2005/8/layout/hList1"/>
    <dgm:cxn modelId="{60A34DC6-E1F2-4890-9E2B-DDC7C6D1AD35}" type="presOf" srcId="{21B877F4-C357-4AF0-A227-F67D9895FFBF}" destId="{EA317D77-4980-4F19-BFEF-7F6B69FBD368}" srcOrd="0" destOrd="2" presId="urn:microsoft.com/office/officeart/2005/8/layout/hList1"/>
    <dgm:cxn modelId="{BAE550C9-7C5B-4968-977B-82F6F4330E3A}" srcId="{72EEBC07-2ECA-4DB6-B2BD-189201FBE6AF}" destId="{CAD8FB7F-D8ED-4060-8F5D-E888213DEB65}" srcOrd="1" destOrd="0" parTransId="{58252648-0417-4DA9-8D22-236BFA38D92D}" sibTransId="{6A9A4A27-C229-4C5F-8A78-C8779DEEC9BB}"/>
    <dgm:cxn modelId="{052C09CB-0A07-4E3A-B06A-18B2C20A23A8}" srcId="{72EEBC07-2ECA-4DB6-B2BD-189201FBE6AF}" destId="{35304D70-A213-4A62-8789-2884FF437C3B}" srcOrd="2" destOrd="0" parTransId="{95A74694-4A4C-4B15-876B-3A71EDDD394A}" sibTransId="{01405D4D-4E8F-49E2-8E6A-3501995970E3}"/>
    <dgm:cxn modelId="{6FB183D4-9CD7-41D8-BF52-0DA286F1B2A7}" type="presOf" srcId="{35304D70-A213-4A62-8789-2884FF437C3B}" destId="{DE3163AA-290A-4A46-8F0A-8779B5691DF0}" srcOrd="0" destOrd="2" presId="urn:microsoft.com/office/officeart/2005/8/layout/hList1"/>
    <dgm:cxn modelId="{11053BD6-0D4A-4634-8D31-24D3F4CEB6A9}" type="presOf" srcId="{53212290-B494-42AE-B183-29F66C423D8F}" destId="{EA317D77-4980-4F19-BFEF-7F6B69FBD368}" srcOrd="0" destOrd="1" presId="urn:microsoft.com/office/officeart/2005/8/layout/hList1"/>
    <dgm:cxn modelId="{CF957FDE-319A-4E10-8A31-B865EAA292DC}" srcId="{4AE7AB28-7711-483A-B188-A9233F951ACB}" destId="{A0B448C2-8418-47DB-9482-C367707F9766}" srcOrd="1" destOrd="0" parTransId="{B646C31D-AADE-4522-B13A-C9DCD5680DEB}" sibTransId="{77996F7B-F36F-4C8C-A20C-C976575A2335}"/>
    <dgm:cxn modelId="{3421FCE6-3F04-4620-900D-B24E43D43761}" srcId="{A64DBEE9-57EB-4546-BA82-26D637676512}" destId="{72EEBC07-2ECA-4DB6-B2BD-189201FBE6AF}" srcOrd="0" destOrd="0" parTransId="{3F17B3F0-0C65-4AB8-B8E6-6DD3E61D94D1}" sibTransId="{EFFC66CC-68D4-4360-83C8-B5E31346AC08}"/>
    <dgm:cxn modelId="{092C8DF5-DEE4-4530-B47E-1177093B27E9}" type="presOf" srcId="{C59D2847-D1C8-4206-A76F-9D8A09CD2EAF}" destId="{BF3CEB0A-5299-46B2-919A-350BDBA7CE2C}" srcOrd="0" destOrd="0" presId="urn:microsoft.com/office/officeart/2005/8/layout/hList1"/>
    <dgm:cxn modelId="{0B1D6BF9-BBF2-4D6D-9A64-F6B7349FB9C4}" srcId="{C59D2847-D1C8-4206-A76F-9D8A09CD2EAF}" destId="{53212290-B494-42AE-B183-29F66C423D8F}" srcOrd="1" destOrd="0" parTransId="{EFBB799D-2EE0-4C1A-8BC4-77F97932FAC1}" sibTransId="{6C4C97D8-882D-4D69-ABC4-24C3453F64EF}"/>
    <dgm:cxn modelId="{930335FE-6CB8-4A70-83A0-DD3E0D1335D7}" type="presOf" srcId="{681DCC99-17D1-4AC6-9CB7-5C658369DE65}" destId="{84AB73A8-5FFB-4D17-B96B-FF26B4F3C629}" srcOrd="0" destOrd="0" presId="urn:microsoft.com/office/officeart/2005/8/layout/hList1"/>
    <dgm:cxn modelId="{161656F5-5160-4311-A012-99C75EA077AE}" type="presParOf" srcId="{3880B463-AECF-4588-8FE8-F3B193273811}" destId="{08E2F034-C1F1-42B8-A0BE-477DE369457B}" srcOrd="0" destOrd="0" presId="urn:microsoft.com/office/officeart/2005/8/layout/hList1"/>
    <dgm:cxn modelId="{259F92E3-3DAB-4ADD-A548-BAF6B9E47778}" type="presParOf" srcId="{08E2F034-C1F1-42B8-A0BE-477DE369457B}" destId="{9AD9FE24-DBB7-4DA5-8222-FF59A28A09AD}" srcOrd="0" destOrd="0" presId="urn:microsoft.com/office/officeart/2005/8/layout/hList1"/>
    <dgm:cxn modelId="{DF166555-5D5A-4ED0-A2AE-E62ABBCDB324}" type="presParOf" srcId="{08E2F034-C1F1-42B8-A0BE-477DE369457B}" destId="{DE3163AA-290A-4A46-8F0A-8779B5691DF0}" srcOrd="1" destOrd="0" presId="urn:microsoft.com/office/officeart/2005/8/layout/hList1"/>
    <dgm:cxn modelId="{163947DA-535F-43FA-91D3-8E358B7236B3}" type="presParOf" srcId="{3880B463-AECF-4588-8FE8-F3B193273811}" destId="{8A7481DA-7244-4EFA-A2AC-EA4501DDC6B9}" srcOrd="1" destOrd="0" presId="urn:microsoft.com/office/officeart/2005/8/layout/hList1"/>
    <dgm:cxn modelId="{D1EFCDC5-B739-40A1-B888-9C66D105F42B}" type="presParOf" srcId="{3880B463-AECF-4588-8FE8-F3B193273811}" destId="{3A53BA44-E6A2-4584-80AD-C049E7E2A75D}" srcOrd="2" destOrd="0" presId="urn:microsoft.com/office/officeart/2005/8/layout/hList1"/>
    <dgm:cxn modelId="{0D212E96-31C9-41EA-93DE-37F7197431CF}" type="presParOf" srcId="{3A53BA44-E6A2-4584-80AD-C049E7E2A75D}" destId="{80719152-ADEB-45B3-9FAC-6A3123CD4A43}" srcOrd="0" destOrd="0" presId="urn:microsoft.com/office/officeart/2005/8/layout/hList1"/>
    <dgm:cxn modelId="{87996CC9-1152-4736-985B-F94DA8B23E08}" type="presParOf" srcId="{3A53BA44-E6A2-4584-80AD-C049E7E2A75D}" destId="{84AB73A8-5FFB-4D17-B96B-FF26B4F3C629}" srcOrd="1" destOrd="0" presId="urn:microsoft.com/office/officeart/2005/8/layout/hList1"/>
    <dgm:cxn modelId="{BDEF3DEF-D21D-471A-A8EC-9FBFADE38CB3}" type="presParOf" srcId="{3880B463-AECF-4588-8FE8-F3B193273811}" destId="{FB2577CF-76A5-4D67-AE45-19476BCE4407}" srcOrd="3" destOrd="0" presId="urn:microsoft.com/office/officeart/2005/8/layout/hList1"/>
    <dgm:cxn modelId="{C2BC6B90-E5EB-45B6-B23B-663CEFFDDD57}" type="presParOf" srcId="{3880B463-AECF-4588-8FE8-F3B193273811}" destId="{A68ABE34-22C3-4805-AFCE-800F1A33C9F6}" srcOrd="4" destOrd="0" presId="urn:microsoft.com/office/officeart/2005/8/layout/hList1"/>
    <dgm:cxn modelId="{89ADCF3B-5E96-4A04-A966-50599C4B3A30}" type="presParOf" srcId="{A68ABE34-22C3-4805-AFCE-800F1A33C9F6}" destId="{BF3CEB0A-5299-46B2-919A-350BDBA7CE2C}" srcOrd="0" destOrd="0" presId="urn:microsoft.com/office/officeart/2005/8/layout/hList1"/>
    <dgm:cxn modelId="{A41FA851-37C1-4C15-BF5B-63A905ED1390}" type="presParOf" srcId="{A68ABE34-22C3-4805-AFCE-800F1A33C9F6}" destId="{EA317D77-4980-4F19-BFEF-7F6B69FBD36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199E1B-3445-4A57-B7D9-2F9957AFA14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51222B9-D4DB-434F-910F-BD3B9D608908}">
      <dgm:prSet phldrT="[Text]" phldr="0"/>
      <dgm:spPr/>
      <dgm:t>
        <a:bodyPr/>
        <a:lstStyle/>
        <a:p>
          <a:pPr rtl="0"/>
          <a:r>
            <a:rPr lang="en-US">
              <a:latin typeface="Calibri Light" panose="020F0302020204030204"/>
            </a:rPr>
            <a:t>Social Science</a:t>
          </a:r>
          <a:endParaRPr lang="en-US"/>
        </a:p>
      </dgm:t>
    </dgm:pt>
    <dgm:pt modelId="{5C280686-A5FD-4599-967C-EF04FB0865D6}" type="parTrans" cxnId="{6D195FF1-9C5B-4A55-8943-151A5D85DAD7}">
      <dgm:prSet/>
      <dgm:spPr/>
      <dgm:t>
        <a:bodyPr/>
        <a:lstStyle/>
        <a:p>
          <a:endParaRPr lang="en-US"/>
        </a:p>
      </dgm:t>
    </dgm:pt>
    <dgm:pt modelId="{CB90D4E0-21C3-4AC8-812B-DF30381523E6}" type="sibTrans" cxnId="{6D195FF1-9C5B-4A55-8943-151A5D85DAD7}">
      <dgm:prSet/>
      <dgm:spPr/>
      <dgm:t>
        <a:bodyPr/>
        <a:lstStyle/>
        <a:p>
          <a:endParaRPr lang="en-US"/>
        </a:p>
      </dgm:t>
    </dgm:pt>
    <dgm:pt modelId="{48AC2C72-4B31-4A39-997B-99FD47860754}">
      <dgm:prSet phldrT="[Text]" phldr="0"/>
      <dgm:spPr/>
      <dgm:t>
        <a:bodyPr/>
        <a:lstStyle/>
        <a:p>
          <a:pPr rtl="0"/>
          <a:r>
            <a:rPr lang="en-US">
              <a:latin typeface="Calibri Light" panose="020F0302020204030204"/>
            </a:rPr>
            <a:t>World History</a:t>
          </a:r>
          <a:endParaRPr lang="en-US"/>
        </a:p>
      </dgm:t>
    </dgm:pt>
    <dgm:pt modelId="{24445553-AA2C-48CF-971B-AE7DADF6F7D2}" type="parTrans" cxnId="{F346FF01-4FF1-4C21-9AE3-6712D208420A}">
      <dgm:prSet/>
      <dgm:spPr/>
      <dgm:t>
        <a:bodyPr/>
        <a:lstStyle/>
        <a:p>
          <a:endParaRPr lang="en-US"/>
        </a:p>
      </dgm:t>
    </dgm:pt>
    <dgm:pt modelId="{C152E3DF-DF58-4EBF-A60A-231C01B31051}" type="sibTrans" cxnId="{F346FF01-4FF1-4C21-9AE3-6712D208420A}">
      <dgm:prSet/>
      <dgm:spPr/>
      <dgm:t>
        <a:bodyPr/>
        <a:lstStyle/>
        <a:p>
          <a:endParaRPr lang="en-US"/>
        </a:p>
      </dgm:t>
    </dgm:pt>
    <dgm:pt modelId="{F648D021-5E9D-4D01-942D-AFFDA849595D}">
      <dgm:prSet phldrT="[Text]" phldr="0"/>
      <dgm:spPr/>
      <dgm:t>
        <a:bodyPr/>
        <a:lstStyle/>
        <a:p>
          <a:pPr rtl="0"/>
          <a:r>
            <a:rPr lang="en-US">
              <a:latin typeface="Calibri Light" panose="020F0302020204030204"/>
            </a:rPr>
            <a:t>US History</a:t>
          </a:r>
          <a:endParaRPr lang="en-US"/>
        </a:p>
      </dgm:t>
    </dgm:pt>
    <dgm:pt modelId="{AA0F3AD9-F03B-4299-9780-D9A40886C3F9}" type="parTrans" cxnId="{5DB72B3C-878C-41D8-818D-2C38C4E7636B}">
      <dgm:prSet/>
      <dgm:spPr/>
      <dgm:t>
        <a:bodyPr/>
        <a:lstStyle/>
        <a:p>
          <a:endParaRPr lang="en-US"/>
        </a:p>
      </dgm:t>
    </dgm:pt>
    <dgm:pt modelId="{1A7B51CA-5D9F-4239-B47D-EA0830D611B8}" type="sibTrans" cxnId="{5DB72B3C-878C-41D8-818D-2C38C4E7636B}">
      <dgm:prSet/>
      <dgm:spPr/>
      <dgm:t>
        <a:bodyPr/>
        <a:lstStyle/>
        <a:p>
          <a:endParaRPr lang="en-US"/>
        </a:p>
      </dgm:t>
    </dgm:pt>
    <dgm:pt modelId="{AF6CB0BD-C5A9-4C78-8F25-88A0059D99C7}">
      <dgm:prSet phldrT="[Text]" phldr="0"/>
      <dgm:spPr/>
      <dgm:t>
        <a:bodyPr/>
        <a:lstStyle/>
        <a:p>
          <a:pPr rtl="0"/>
          <a:r>
            <a:rPr lang="en-US">
              <a:latin typeface="Calibri Light" panose="020F0302020204030204"/>
            </a:rPr>
            <a:t>Fine Art</a:t>
          </a:r>
          <a:endParaRPr lang="en-US"/>
        </a:p>
      </dgm:t>
    </dgm:pt>
    <dgm:pt modelId="{9F5DEC96-25F9-484B-A330-427A28695307}" type="parTrans" cxnId="{68D44C31-5B78-4955-9591-511AE4FC710E}">
      <dgm:prSet/>
      <dgm:spPr/>
      <dgm:t>
        <a:bodyPr/>
        <a:lstStyle/>
        <a:p>
          <a:endParaRPr lang="en-US"/>
        </a:p>
      </dgm:t>
    </dgm:pt>
    <dgm:pt modelId="{8B23DF42-AB4B-4B39-84FE-C218649620CC}" type="sibTrans" cxnId="{68D44C31-5B78-4955-9591-511AE4FC710E}">
      <dgm:prSet/>
      <dgm:spPr/>
      <dgm:t>
        <a:bodyPr/>
        <a:lstStyle/>
        <a:p>
          <a:endParaRPr lang="en-US"/>
        </a:p>
      </dgm:t>
    </dgm:pt>
    <dgm:pt modelId="{ACC20812-FD08-4737-B140-6007A52D2A01}">
      <dgm:prSet phldrT="[Text]" phldr="0"/>
      <dgm:spPr/>
      <dgm:t>
        <a:bodyPr/>
        <a:lstStyle/>
        <a:p>
          <a:pPr rtl="0"/>
          <a:r>
            <a:rPr lang="en-US">
              <a:latin typeface="Calibri Light" panose="020F0302020204030204"/>
            </a:rPr>
            <a:t>1 Year</a:t>
          </a:r>
          <a:endParaRPr lang="en-US"/>
        </a:p>
      </dgm:t>
    </dgm:pt>
    <dgm:pt modelId="{5421C060-2C1A-47DC-8715-6566BF5F6185}" type="parTrans" cxnId="{F87ADA5F-BEE0-4904-A81A-CBC5E35F6391}">
      <dgm:prSet/>
      <dgm:spPr/>
      <dgm:t>
        <a:bodyPr/>
        <a:lstStyle/>
        <a:p>
          <a:endParaRPr lang="en-US"/>
        </a:p>
      </dgm:t>
    </dgm:pt>
    <dgm:pt modelId="{072A298E-BAEC-4C12-9F72-37D3004EA8B6}" type="sibTrans" cxnId="{F87ADA5F-BEE0-4904-A81A-CBC5E35F6391}">
      <dgm:prSet/>
      <dgm:spPr/>
      <dgm:t>
        <a:bodyPr/>
        <a:lstStyle/>
        <a:p>
          <a:endParaRPr lang="en-US"/>
        </a:p>
      </dgm:t>
    </dgm:pt>
    <dgm:pt modelId="{960D135B-1A29-4A58-974B-8E6155BEC08D}">
      <dgm:prSet phldrT="[Text]" phldr="0"/>
      <dgm:spPr/>
      <dgm:t>
        <a:bodyPr/>
        <a:lstStyle/>
        <a:p>
          <a:pPr rtl="0"/>
          <a:r>
            <a:rPr lang="en-US">
              <a:latin typeface="Calibri Light" panose="020F0302020204030204"/>
            </a:rPr>
            <a:t>CP Elective</a:t>
          </a:r>
          <a:endParaRPr lang="en-US"/>
        </a:p>
      </dgm:t>
    </dgm:pt>
    <dgm:pt modelId="{E1FC2C5A-F53C-4840-9AC5-6153C6A56289}" type="parTrans" cxnId="{470DC314-810F-4D94-9B73-4E086BFD4670}">
      <dgm:prSet/>
      <dgm:spPr/>
      <dgm:t>
        <a:bodyPr/>
        <a:lstStyle/>
        <a:p>
          <a:endParaRPr lang="en-US"/>
        </a:p>
      </dgm:t>
    </dgm:pt>
    <dgm:pt modelId="{70ED074D-85BF-4F67-82CE-A67263D64E81}" type="sibTrans" cxnId="{470DC314-810F-4D94-9B73-4E086BFD4670}">
      <dgm:prSet/>
      <dgm:spPr/>
      <dgm:t>
        <a:bodyPr/>
        <a:lstStyle/>
        <a:p>
          <a:endParaRPr lang="en-US"/>
        </a:p>
      </dgm:t>
    </dgm:pt>
    <dgm:pt modelId="{B09EAA47-CAE1-4AFC-B943-BC93721187D7}">
      <dgm:prSet phldr="0"/>
      <dgm:spPr/>
      <dgm:t>
        <a:bodyPr/>
        <a:lstStyle/>
        <a:p>
          <a:pPr rtl="0"/>
          <a:r>
            <a:rPr lang="en-US">
              <a:latin typeface="Calibri Light" panose="020F0302020204030204"/>
            </a:rPr>
            <a:t>One Course</a:t>
          </a:r>
        </a:p>
      </dgm:t>
    </dgm:pt>
    <dgm:pt modelId="{82A45230-5A15-4817-9080-5DA7E71EE6DE}" type="parTrans" cxnId="{EEDF0FAF-A2F2-4EB3-AA8B-76F234723842}">
      <dgm:prSet/>
      <dgm:spPr/>
    </dgm:pt>
    <dgm:pt modelId="{872CF75D-7FD6-444E-AFCF-19EBCEAB3195}" type="sibTrans" cxnId="{EEDF0FAF-A2F2-4EB3-AA8B-76F234723842}">
      <dgm:prSet/>
      <dgm:spPr/>
    </dgm:pt>
    <dgm:pt modelId="{1E35A2E5-45B6-425E-9CE2-8A376395D9A8}">
      <dgm:prSet phldr="0"/>
      <dgm:spPr/>
      <dgm:t>
        <a:bodyPr/>
        <a:lstStyle/>
        <a:p>
          <a:r>
            <a:rPr lang="en-US">
              <a:latin typeface="Calibri Light" panose="020F0302020204030204"/>
            </a:rPr>
            <a:t>LOTE</a:t>
          </a:r>
        </a:p>
      </dgm:t>
    </dgm:pt>
    <dgm:pt modelId="{232A0A04-65D2-403C-BD5A-4CF4D760A942}" type="parTrans" cxnId="{B3A765F2-ECE2-4882-92C4-4A76F4DB6156}">
      <dgm:prSet/>
      <dgm:spPr/>
    </dgm:pt>
    <dgm:pt modelId="{134CB1AA-D7DB-4619-BD84-924BD5701178}" type="sibTrans" cxnId="{B3A765F2-ECE2-4882-92C4-4A76F4DB6156}">
      <dgm:prSet/>
      <dgm:spPr/>
    </dgm:pt>
    <dgm:pt modelId="{92E1D0FB-CBAB-4005-BEBB-216A9E2FA62D}">
      <dgm:prSet phldr="0"/>
      <dgm:spPr/>
      <dgm:t>
        <a:bodyPr/>
        <a:lstStyle/>
        <a:p>
          <a:pPr rtl="0"/>
          <a:r>
            <a:rPr lang="en-US">
              <a:highlight>
                <a:srgbClr val="FFFF00"/>
              </a:highlight>
              <a:latin typeface="Calibri Light" panose="020F0302020204030204"/>
            </a:rPr>
            <a:t>Two Years Spanish, three recommended</a:t>
          </a:r>
        </a:p>
      </dgm:t>
    </dgm:pt>
    <dgm:pt modelId="{D92CA7D5-F502-4519-AB3B-E31964D0FCB2}" type="parTrans" cxnId="{DCD60A8D-807C-41AB-B945-900589E0FB1C}">
      <dgm:prSet/>
      <dgm:spPr/>
    </dgm:pt>
    <dgm:pt modelId="{1D34B2FC-E4B4-483D-BF10-25E319320146}" type="sibTrans" cxnId="{DCD60A8D-807C-41AB-B945-900589E0FB1C}">
      <dgm:prSet/>
      <dgm:spPr/>
    </dgm:pt>
    <dgm:pt modelId="{8A3B4F22-FFCD-4A88-8BB8-EF90017FAEE0}" type="pres">
      <dgm:prSet presAssocID="{A7199E1B-3445-4A57-B7D9-2F9957AFA142}" presName="Name0" presStyleCnt="0">
        <dgm:presLayoutVars>
          <dgm:dir/>
          <dgm:animLvl val="lvl"/>
          <dgm:resizeHandles val="exact"/>
        </dgm:presLayoutVars>
      </dgm:prSet>
      <dgm:spPr/>
    </dgm:pt>
    <dgm:pt modelId="{41D216B3-6D29-49C2-97EC-6D38940EFF47}" type="pres">
      <dgm:prSet presAssocID="{051222B9-D4DB-434F-910F-BD3B9D608908}" presName="composite" presStyleCnt="0"/>
      <dgm:spPr/>
    </dgm:pt>
    <dgm:pt modelId="{79516A95-989F-4F65-B44B-312DDCF39459}" type="pres">
      <dgm:prSet presAssocID="{051222B9-D4DB-434F-910F-BD3B9D608908}" presName="parTx" presStyleLbl="alignNode1" presStyleIdx="0" presStyleCnt="4">
        <dgm:presLayoutVars>
          <dgm:chMax val="0"/>
          <dgm:chPref val="0"/>
          <dgm:bulletEnabled val="1"/>
        </dgm:presLayoutVars>
      </dgm:prSet>
      <dgm:spPr/>
    </dgm:pt>
    <dgm:pt modelId="{BD37EAFB-866C-492C-9175-7231031A0503}" type="pres">
      <dgm:prSet presAssocID="{051222B9-D4DB-434F-910F-BD3B9D608908}" presName="desTx" presStyleLbl="alignAccFollowNode1" presStyleIdx="0" presStyleCnt="4">
        <dgm:presLayoutVars>
          <dgm:bulletEnabled val="1"/>
        </dgm:presLayoutVars>
      </dgm:prSet>
      <dgm:spPr/>
    </dgm:pt>
    <dgm:pt modelId="{CE8975E4-8F56-497E-B322-C718A5E9803E}" type="pres">
      <dgm:prSet presAssocID="{CB90D4E0-21C3-4AC8-812B-DF30381523E6}" presName="space" presStyleCnt="0"/>
      <dgm:spPr/>
    </dgm:pt>
    <dgm:pt modelId="{5415B410-9DBF-421C-A011-64B3AA880E05}" type="pres">
      <dgm:prSet presAssocID="{1E35A2E5-45B6-425E-9CE2-8A376395D9A8}" presName="composite" presStyleCnt="0"/>
      <dgm:spPr/>
    </dgm:pt>
    <dgm:pt modelId="{06E8743D-46F9-42E2-B649-7C2C3184C482}" type="pres">
      <dgm:prSet presAssocID="{1E35A2E5-45B6-425E-9CE2-8A376395D9A8}" presName="parTx" presStyleLbl="alignNode1" presStyleIdx="1" presStyleCnt="4">
        <dgm:presLayoutVars>
          <dgm:chMax val="0"/>
          <dgm:chPref val="0"/>
          <dgm:bulletEnabled val="1"/>
        </dgm:presLayoutVars>
      </dgm:prSet>
      <dgm:spPr/>
    </dgm:pt>
    <dgm:pt modelId="{A02AF9F7-A5C5-45A5-9E92-CFDF0344FF67}" type="pres">
      <dgm:prSet presAssocID="{1E35A2E5-45B6-425E-9CE2-8A376395D9A8}" presName="desTx" presStyleLbl="alignAccFollowNode1" presStyleIdx="1" presStyleCnt="4">
        <dgm:presLayoutVars>
          <dgm:bulletEnabled val="1"/>
        </dgm:presLayoutVars>
      </dgm:prSet>
      <dgm:spPr/>
    </dgm:pt>
    <dgm:pt modelId="{B636A054-4954-49F4-89C8-8ACF64A1EB74}" type="pres">
      <dgm:prSet presAssocID="{134CB1AA-D7DB-4619-BD84-924BD5701178}" presName="space" presStyleCnt="0"/>
      <dgm:spPr/>
    </dgm:pt>
    <dgm:pt modelId="{7C2F4366-928C-468D-8E04-FCFBFFF15370}" type="pres">
      <dgm:prSet presAssocID="{AF6CB0BD-C5A9-4C78-8F25-88A0059D99C7}" presName="composite" presStyleCnt="0"/>
      <dgm:spPr/>
    </dgm:pt>
    <dgm:pt modelId="{E8525FCB-DDC0-45A6-80AA-A6DD56318896}" type="pres">
      <dgm:prSet presAssocID="{AF6CB0BD-C5A9-4C78-8F25-88A0059D99C7}" presName="parTx" presStyleLbl="alignNode1" presStyleIdx="2" presStyleCnt="4">
        <dgm:presLayoutVars>
          <dgm:chMax val="0"/>
          <dgm:chPref val="0"/>
          <dgm:bulletEnabled val="1"/>
        </dgm:presLayoutVars>
      </dgm:prSet>
      <dgm:spPr/>
    </dgm:pt>
    <dgm:pt modelId="{7C24784A-04B3-43F4-AA05-1FDC72F042C7}" type="pres">
      <dgm:prSet presAssocID="{AF6CB0BD-C5A9-4C78-8F25-88A0059D99C7}" presName="desTx" presStyleLbl="alignAccFollowNode1" presStyleIdx="2" presStyleCnt="4">
        <dgm:presLayoutVars>
          <dgm:bulletEnabled val="1"/>
        </dgm:presLayoutVars>
      </dgm:prSet>
      <dgm:spPr/>
    </dgm:pt>
    <dgm:pt modelId="{43E5E41A-D28C-4625-80E5-8224CE2B7540}" type="pres">
      <dgm:prSet presAssocID="{8B23DF42-AB4B-4B39-84FE-C218649620CC}" presName="space" presStyleCnt="0"/>
      <dgm:spPr/>
    </dgm:pt>
    <dgm:pt modelId="{DDDEA27D-590C-4C4D-944A-FC24C45E313C}" type="pres">
      <dgm:prSet presAssocID="{960D135B-1A29-4A58-974B-8E6155BEC08D}" presName="composite" presStyleCnt="0"/>
      <dgm:spPr/>
    </dgm:pt>
    <dgm:pt modelId="{3D963767-FE59-4A33-9BFF-F15778372D24}" type="pres">
      <dgm:prSet presAssocID="{960D135B-1A29-4A58-974B-8E6155BEC08D}" presName="parTx" presStyleLbl="alignNode1" presStyleIdx="3" presStyleCnt="4">
        <dgm:presLayoutVars>
          <dgm:chMax val="0"/>
          <dgm:chPref val="0"/>
          <dgm:bulletEnabled val="1"/>
        </dgm:presLayoutVars>
      </dgm:prSet>
      <dgm:spPr/>
    </dgm:pt>
    <dgm:pt modelId="{84F9F7C3-8C57-4A3E-970E-AF9B331DD3B9}" type="pres">
      <dgm:prSet presAssocID="{960D135B-1A29-4A58-974B-8E6155BEC08D}" presName="desTx" presStyleLbl="alignAccFollowNode1" presStyleIdx="3" presStyleCnt="4">
        <dgm:presLayoutVars>
          <dgm:bulletEnabled val="1"/>
        </dgm:presLayoutVars>
      </dgm:prSet>
      <dgm:spPr/>
    </dgm:pt>
  </dgm:ptLst>
  <dgm:cxnLst>
    <dgm:cxn modelId="{F346FF01-4FF1-4C21-9AE3-6712D208420A}" srcId="{051222B9-D4DB-434F-910F-BD3B9D608908}" destId="{48AC2C72-4B31-4A39-997B-99FD47860754}" srcOrd="0" destOrd="0" parTransId="{24445553-AA2C-48CF-971B-AE7DADF6F7D2}" sibTransId="{C152E3DF-DF58-4EBF-A60A-231C01B31051}"/>
    <dgm:cxn modelId="{470DC314-810F-4D94-9B73-4E086BFD4670}" srcId="{A7199E1B-3445-4A57-B7D9-2F9957AFA142}" destId="{960D135B-1A29-4A58-974B-8E6155BEC08D}" srcOrd="3" destOrd="0" parTransId="{E1FC2C5A-F53C-4840-9AC5-6153C6A56289}" sibTransId="{70ED074D-85BF-4F67-82CE-A67263D64E81}"/>
    <dgm:cxn modelId="{578E8A22-638B-4D83-97D2-9612D6F271D8}" type="presOf" srcId="{AF6CB0BD-C5A9-4C78-8F25-88A0059D99C7}" destId="{E8525FCB-DDC0-45A6-80AA-A6DD56318896}" srcOrd="0" destOrd="0" presId="urn:microsoft.com/office/officeart/2005/8/layout/hList1"/>
    <dgm:cxn modelId="{68D44C31-5B78-4955-9591-511AE4FC710E}" srcId="{A7199E1B-3445-4A57-B7D9-2F9957AFA142}" destId="{AF6CB0BD-C5A9-4C78-8F25-88A0059D99C7}" srcOrd="2" destOrd="0" parTransId="{9F5DEC96-25F9-484B-A330-427A28695307}" sibTransId="{8B23DF42-AB4B-4B39-84FE-C218649620CC}"/>
    <dgm:cxn modelId="{5DB72B3C-878C-41D8-818D-2C38C4E7636B}" srcId="{051222B9-D4DB-434F-910F-BD3B9D608908}" destId="{F648D021-5E9D-4D01-942D-AFFDA849595D}" srcOrd="1" destOrd="0" parTransId="{AA0F3AD9-F03B-4299-9780-D9A40886C3F9}" sibTransId="{1A7B51CA-5D9F-4239-B47D-EA0830D611B8}"/>
    <dgm:cxn modelId="{F87ADA5F-BEE0-4904-A81A-CBC5E35F6391}" srcId="{AF6CB0BD-C5A9-4C78-8F25-88A0059D99C7}" destId="{ACC20812-FD08-4737-B140-6007A52D2A01}" srcOrd="0" destOrd="0" parTransId="{5421C060-2C1A-47DC-8715-6566BF5F6185}" sibTransId="{072A298E-BAEC-4C12-9F72-37D3004EA8B6}"/>
    <dgm:cxn modelId="{0FCEBD67-1444-45BD-8592-E8F87B9B2233}" type="presOf" srcId="{B09EAA47-CAE1-4AFC-B943-BC93721187D7}" destId="{84F9F7C3-8C57-4A3E-970E-AF9B331DD3B9}" srcOrd="0" destOrd="0" presId="urn:microsoft.com/office/officeart/2005/8/layout/hList1"/>
    <dgm:cxn modelId="{03771472-7943-458C-92A6-B20EFE992E5D}" type="presOf" srcId="{1E35A2E5-45B6-425E-9CE2-8A376395D9A8}" destId="{06E8743D-46F9-42E2-B649-7C2C3184C482}" srcOrd="0" destOrd="0" presId="urn:microsoft.com/office/officeart/2005/8/layout/hList1"/>
    <dgm:cxn modelId="{996E6F7E-1E9E-4B58-A0E6-74CD2C936B56}" type="presOf" srcId="{F648D021-5E9D-4D01-942D-AFFDA849595D}" destId="{BD37EAFB-866C-492C-9175-7231031A0503}" srcOrd="0" destOrd="1" presId="urn:microsoft.com/office/officeart/2005/8/layout/hList1"/>
    <dgm:cxn modelId="{C1385886-91B1-4013-875E-6A52246F1A7B}" type="presOf" srcId="{960D135B-1A29-4A58-974B-8E6155BEC08D}" destId="{3D963767-FE59-4A33-9BFF-F15778372D24}" srcOrd="0" destOrd="0" presId="urn:microsoft.com/office/officeart/2005/8/layout/hList1"/>
    <dgm:cxn modelId="{DCD60A8D-807C-41AB-B945-900589E0FB1C}" srcId="{1E35A2E5-45B6-425E-9CE2-8A376395D9A8}" destId="{92E1D0FB-CBAB-4005-BEBB-216A9E2FA62D}" srcOrd="0" destOrd="0" parTransId="{D92CA7D5-F502-4519-AB3B-E31964D0FCB2}" sibTransId="{1D34B2FC-E4B4-483D-BF10-25E319320146}"/>
    <dgm:cxn modelId="{EEDF0FAF-A2F2-4EB3-AA8B-76F234723842}" srcId="{960D135B-1A29-4A58-974B-8E6155BEC08D}" destId="{B09EAA47-CAE1-4AFC-B943-BC93721187D7}" srcOrd="0" destOrd="0" parTransId="{82A45230-5A15-4817-9080-5DA7E71EE6DE}" sibTransId="{872CF75D-7FD6-444E-AFCF-19EBCEAB3195}"/>
    <dgm:cxn modelId="{5D1613B9-5542-4DDE-B21D-B2862649DF6A}" type="presOf" srcId="{48AC2C72-4B31-4A39-997B-99FD47860754}" destId="{BD37EAFB-866C-492C-9175-7231031A0503}" srcOrd="0" destOrd="0" presId="urn:microsoft.com/office/officeart/2005/8/layout/hList1"/>
    <dgm:cxn modelId="{AFD18DD5-9EFC-4D7D-88AD-505461B9BAC2}" type="presOf" srcId="{92E1D0FB-CBAB-4005-BEBB-216A9E2FA62D}" destId="{A02AF9F7-A5C5-45A5-9E92-CFDF0344FF67}" srcOrd="0" destOrd="0" presId="urn:microsoft.com/office/officeart/2005/8/layout/hList1"/>
    <dgm:cxn modelId="{66E538E7-FECF-449C-B3FA-2D2B7DE67ADC}" type="presOf" srcId="{ACC20812-FD08-4737-B140-6007A52D2A01}" destId="{7C24784A-04B3-43F4-AA05-1FDC72F042C7}" srcOrd="0" destOrd="0" presId="urn:microsoft.com/office/officeart/2005/8/layout/hList1"/>
    <dgm:cxn modelId="{6D195FF1-9C5B-4A55-8943-151A5D85DAD7}" srcId="{A7199E1B-3445-4A57-B7D9-2F9957AFA142}" destId="{051222B9-D4DB-434F-910F-BD3B9D608908}" srcOrd="0" destOrd="0" parTransId="{5C280686-A5FD-4599-967C-EF04FB0865D6}" sibTransId="{CB90D4E0-21C3-4AC8-812B-DF30381523E6}"/>
    <dgm:cxn modelId="{B3A765F2-ECE2-4882-92C4-4A76F4DB6156}" srcId="{A7199E1B-3445-4A57-B7D9-2F9957AFA142}" destId="{1E35A2E5-45B6-425E-9CE2-8A376395D9A8}" srcOrd="1" destOrd="0" parTransId="{232A0A04-65D2-403C-BD5A-4CF4D760A942}" sibTransId="{134CB1AA-D7DB-4619-BD84-924BD5701178}"/>
    <dgm:cxn modelId="{1F2230F3-2298-451D-AF7F-68D9180E7A13}" type="presOf" srcId="{051222B9-D4DB-434F-910F-BD3B9D608908}" destId="{79516A95-989F-4F65-B44B-312DDCF39459}" srcOrd="0" destOrd="0" presId="urn:microsoft.com/office/officeart/2005/8/layout/hList1"/>
    <dgm:cxn modelId="{0AF25FF4-71CF-4EC8-8322-7420F8F7938A}" type="presOf" srcId="{A7199E1B-3445-4A57-B7D9-2F9957AFA142}" destId="{8A3B4F22-FFCD-4A88-8BB8-EF90017FAEE0}" srcOrd="0" destOrd="0" presId="urn:microsoft.com/office/officeart/2005/8/layout/hList1"/>
    <dgm:cxn modelId="{BA024856-C359-4449-B00F-2ACA3E9307F7}" type="presParOf" srcId="{8A3B4F22-FFCD-4A88-8BB8-EF90017FAEE0}" destId="{41D216B3-6D29-49C2-97EC-6D38940EFF47}" srcOrd="0" destOrd="0" presId="urn:microsoft.com/office/officeart/2005/8/layout/hList1"/>
    <dgm:cxn modelId="{62737084-3B94-4EAE-9DD1-D16B0BFB8891}" type="presParOf" srcId="{41D216B3-6D29-49C2-97EC-6D38940EFF47}" destId="{79516A95-989F-4F65-B44B-312DDCF39459}" srcOrd="0" destOrd="0" presId="urn:microsoft.com/office/officeart/2005/8/layout/hList1"/>
    <dgm:cxn modelId="{0CCBC16F-8A6F-4A66-9953-865A3212CB8B}" type="presParOf" srcId="{41D216B3-6D29-49C2-97EC-6D38940EFF47}" destId="{BD37EAFB-866C-492C-9175-7231031A0503}" srcOrd="1" destOrd="0" presId="urn:microsoft.com/office/officeart/2005/8/layout/hList1"/>
    <dgm:cxn modelId="{790E509A-0022-40D8-9C66-8556AB712F7B}" type="presParOf" srcId="{8A3B4F22-FFCD-4A88-8BB8-EF90017FAEE0}" destId="{CE8975E4-8F56-497E-B322-C718A5E9803E}" srcOrd="1" destOrd="0" presId="urn:microsoft.com/office/officeart/2005/8/layout/hList1"/>
    <dgm:cxn modelId="{A394195C-024F-44F3-BA86-670F6E9BB50D}" type="presParOf" srcId="{8A3B4F22-FFCD-4A88-8BB8-EF90017FAEE0}" destId="{5415B410-9DBF-421C-A011-64B3AA880E05}" srcOrd="2" destOrd="0" presId="urn:microsoft.com/office/officeart/2005/8/layout/hList1"/>
    <dgm:cxn modelId="{0B1EEE19-6311-4D9C-9AA7-DCB7326D1123}" type="presParOf" srcId="{5415B410-9DBF-421C-A011-64B3AA880E05}" destId="{06E8743D-46F9-42E2-B649-7C2C3184C482}" srcOrd="0" destOrd="0" presId="urn:microsoft.com/office/officeart/2005/8/layout/hList1"/>
    <dgm:cxn modelId="{4F51A874-0616-4C85-9757-0163BBC574CE}" type="presParOf" srcId="{5415B410-9DBF-421C-A011-64B3AA880E05}" destId="{A02AF9F7-A5C5-45A5-9E92-CFDF0344FF67}" srcOrd="1" destOrd="0" presId="urn:microsoft.com/office/officeart/2005/8/layout/hList1"/>
    <dgm:cxn modelId="{A8829B8D-2684-452C-A49C-5DE1AC24C3B5}" type="presParOf" srcId="{8A3B4F22-FFCD-4A88-8BB8-EF90017FAEE0}" destId="{B636A054-4954-49F4-89C8-8ACF64A1EB74}" srcOrd="3" destOrd="0" presId="urn:microsoft.com/office/officeart/2005/8/layout/hList1"/>
    <dgm:cxn modelId="{98F55FC5-D5AD-4FBE-BE6A-B1208B3D9F03}" type="presParOf" srcId="{8A3B4F22-FFCD-4A88-8BB8-EF90017FAEE0}" destId="{7C2F4366-928C-468D-8E04-FCFBFFF15370}" srcOrd="4" destOrd="0" presId="urn:microsoft.com/office/officeart/2005/8/layout/hList1"/>
    <dgm:cxn modelId="{6C053CF1-6ED5-443A-9A69-ADB954DF8A32}" type="presParOf" srcId="{7C2F4366-928C-468D-8E04-FCFBFFF15370}" destId="{E8525FCB-DDC0-45A6-80AA-A6DD56318896}" srcOrd="0" destOrd="0" presId="urn:microsoft.com/office/officeart/2005/8/layout/hList1"/>
    <dgm:cxn modelId="{E8B46B2F-3201-4AB5-BD35-C86E95C9DBA8}" type="presParOf" srcId="{7C2F4366-928C-468D-8E04-FCFBFFF15370}" destId="{7C24784A-04B3-43F4-AA05-1FDC72F042C7}" srcOrd="1" destOrd="0" presId="urn:microsoft.com/office/officeart/2005/8/layout/hList1"/>
    <dgm:cxn modelId="{F760057C-CED3-43E4-81D7-8F3B21CB742B}" type="presParOf" srcId="{8A3B4F22-FFCD-4A88-8BB8-EF90017FAEE0}" destId="{43E5E41A-D28C-4625-80E5-8224CE2B7540}" srcOrd="5" destOrd="0" presId="urn:microsoft.com/office/officeart/2005/8/layout/hList1"/>
    <dgm:cxn modelId="{B8522CB4-4C28-4BD5-8923-A9DED2F5DE62}" type="presParOf" srcId="{8A3B4F22-FFCD-4A88-8BB8-EF90017FAEE0}" destId="{DDDEA27D-590C-4C4D-944A-FC24C45E313C}" srcOrd="6" destOrd="0" presId="urn:microsoft.com/office/officeart/2005/8/layout/hList1"/>
    <dgm:cxn modelId="{99612DF1-D1B3-4B04-BCE1-AA186ED751ED}" type="presParOf" srcId="{DDDEA27D-590C-4C4D-944A-FC24C45E313C}" destId="{3D963767-FE59-4A33-9BFF-F15778372D24}" srcOrd="0" destOrd="0" presId="urn:microsoft.com/office/officeart/2005/8/layout/hList1"/>
    <dgm:cxn modelId="{BD135642-30BF-4019-BFC1-44A2A8F54801}" type="presParOf" srcId="{DDDEA27D-590C-4C4D-944A-FC24C45E313C}" destId="{84F9F7C3-8C57-4A3E-970E-AF9B331DD3B9}"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876487-1851-4F2F-B0B4-854CED7FA6D5}" type="doc">
      <dgm:prSet loTypeId="urn:microsoft.com/office/officeart/2005/8/layout/orgChart1" loCatId="hierarchy" qsTypeId="urn:microsoft.com/office/officeart/2005/8/quickstyle/simple5" qsCatId="simple" csTypeId="urn:microsoft.com/office/officeart/2005/8/colors/accent1_4" csCatId="accent1" phldr="1"/>
      <dgm:spPr/>
      <dgm:t>
        <a:bodyPr/>
        <a:lstStyle/>
        <a:p>
          <a:endParaRPr lang="en-US"/>
        </a:p>
      </dgm:t>
    </dgm:pt>
    <dgm:pt modelId="{FE864CA5-2F11-4B5C-BE46-0E5023BB68DA}">
      <dgm:prSet phldr="0"/>
      <dgm:spPr/>
      <dgm:t>
        <a:bodyPr/>
        <a:lstStyle/>
        <a:p>
          <a:pPr rtl="0"/>
          <a:r>
            <a:rPr lang="en-US">
              <a:latin typeface="Calibri Light" panose="020F0302020204030204"/>
            </a:rPr>
            <a:t>SA 1&amp; 2 Topics covered</a:t>
          </a:r>
          <a:endParaRPr lang="en-US"/>
        </a:p>
      </dgm:t>
    </dgm:pt>
    <dgm:pt modelId="{B1313BCC-51B3-4584-9B11-BD46CBB6E739}" type="parTrans" cxnId="{96C3033F-D7E3-4CD4-ACE7-4753D927DE13}">
      <dgm:prSet/>
      <dgm:spPr/>
    </dgm:pt>
    <dgm:pt modelId="{C0A925C2-64CD-4B95-9B5C-83C1905D3662}" type="sibTrans" cxnId="{96C3033F-D7E3-4CD4-ACE7-4753D927DE13}">
      <dgm:prSet/>
      <dgm:spPr/>
    </dgm:pt>
    <dgm:pt modelId="{54DC8041-01A9-40B3-BAD7-AA6C5E0B253A}">
      <dgm:prSet phldr="0"/>
      <dgm:spPr/>
      <dgm:t>
        <a:bodyPr/>
        <a:lstStyle/>
        <a:p>
          <a:pPr rtl="0"/>
          <a:r>
            <a:rPr lang="en-US">
              <a:latin typeface="Calibri Light" panose="020F0302020204030204"/>
            </a:rPr>
            <a:t>Earth's Histroy and Evolution</a:t>
          </a:r>
        </a:p>
      </dgm:t>
    </dgm:pt>
    <dgm:pt modelId="{B49128FF-C5BB-47D4-8DA8-C85491727219}" type="parTrans" cxnId="{7047D92A-36D4-4B67-AEA7-36346759C52A}">
      <dgm:prSet/>
      <dgm:spPr/>
    </dgm:pt>
    <dgm:pt modelId="{3120A70A-13A7-4FCA-B2B8-09C627856B10}" type="sibTrans" cxnId="{7047D92A-36D4-4B67-AEA7-36346759C52A}">
      <dgm:prSet/>
      <dgm:spPr/>
    </dgm:pt>
    <dgm:pt modelId="{58A78391-01F4-4E83-A631-5F2E19A604B8}">
      <dgm:prSet phldr="0"/>
      <dgm:spPr/>
      <dgm:t>
        <a:bodyPr/>
        <a:lstStyle/>
        <a:p>
          <a:r>
            <a:rPr lang="en-US">
              <a:latin typeface="Calibri Light" panose="020F0302020204030204"/>
            </a:rPr>
            <a:t>Space</a:t>
          </a:r>
        </a:p>
      </dgm:t>
    </dgm:pt>
    <dgm:pt modelId="{0745DE64-10E3-4263-B36B-0B2DDB0242EF}" type="parTrans" cxnId="{54C0A1A2-B06A-4928-87AC-00D16FCF2D32}">
      <dgm:prSet/>
      <dgm:spPr/>
    </dgm:pt>
    <dgm:pt modelId="{F47F501A-8428-43F1-A8D4-96A9DDAF37DC}" type="sibTrans" cxnId="{54C0A1A2-B06A-4928-87AC-00D16FCF2D32}">
      <dgm:prSet/>
      <dgm:spPr/>
    </dgm:pt>
    <dgm:pt modelId="{8CC38DB1-0349-41CA-AB10-C28C585444E0}">
      <dgm:prSet phldr="0"/>
      <dgm:spPr/>
      <dgm:t>
        <a:bodyPr/>
        <a:lstStyle/>
        <a:p>
          <a:pPr rtl="0"/>
          <a:r>
            <a:rPr lang="en-US">
              <a:latin typeface="Calibri Light" panose="020F0302020204030204"/>
            </a:rPr>
            <a:t>Laws of Motion and Physics</a:t>
          </a:r>
        </a:p>
      </dgm:t>
    </dgm:pt>
    <dgm:pt modelId="{55331FB6-4A0F-4E60-9324-6A4E95AB72E7}" type="parTrans" cxnId="{EFCEF6D8-9EB4-4FAD-8AA7-E18ABA3BD00D}">
      <dgm:prSet/>
      <dgm:spPr/>
    </dgm:pt>
    <dgm:pt modelId="{08FEDF26-614A-421E-B4F5-460FF375748F}" type="sibTrans" cxnId="{EFCEF6D8-9EB4-4FAD-8AA7-E18ABA3BD00D}">
      <dgm:prSet/>
      <dgm:spPr/>
    </dgm:pt>
    <dgm:pt modelId="{6FB4C964-1FE2-4C8A-B8FB-D46446C6A043}">
      <dgm:prSet phldr="0"/>
      <dgm:spPr/>
      <dgm:t>
        <a:bodyPr/>
        <a:lstStyle/>
        <a:p>
          <a:pPr rtl="0"/>
          <a:r>
            <a:rPr lang="en-US">
              <a:latin typeface="Calibri Light" panose="020F0302020204030204"/>
            </a:rPr>
            <a:t>Cell Biology</a:t>
          </a:r>
        </a:p>
      </dgm:t>
    </dgm:pt>
    <dgm:pt modelId="{C20602FE-3F33-4B5A-9CE2-4793A60B0EAE}" type="parTrans" cxnId="{557B67DC-EC46-4860-A6AB-B1CAB19263D2}">
      <dgm:prSet/>
      <dgm:spPr/>
    </dgm:pt>
    <dgm:pt modelId="{855C8ADC-6BC9-4673-BE80-2685A8C08023}" type="sibTrans" cxnId="{557B67DC-EC46-4860-A6AB-B1CAB19263D2}">
      <dgm:prSet/>
      <dgm:spPr/>
    </dgm:pt>
    <dgm:pt modelId="{DB7C0411-F987-4BF4-B437-156CCAF866C2}">
      <dgm:prSet phldr="0"/>
      <dgm:spPr/>
      <dgm:t>
        <a:bodyPr/>
        <a:lstStyle/>
        <a:p>
          <a:pPr rtl="0"/>
          <a:r>
            <a:rPr lang="en-US">
              <a:latin typeface="Calibri Light" panose="020F0302020204030204"/>
            </a:rPr>
            <a:t>Energy and Ecosystems</a:t>
          </a:r>
          <a:endParaRPr lang="en-US"/>
        </a:p>
      </dgm:t>
    </dgm:pt>
    <dgm:pt modelId="{EDEB6A07-9BF8-41CD-A580-80EA778441A2}" type="parTrans" cxnId="{6329D754-3643-4456-99C3-F46AA35A473A}">
      <dgm:prSet/>
      <dgm:spPr/>
    </dgm:pt>
    <dgm:pt modelId="{53509EDE-7088-4EE9-A34C-ADCBBE001B54}" type="sibTrans" cxnId="{6329D754-3643-4456-99C3-F46AA35A473A}">
      <dgm:prSet/>
      <dgm:spPr/>
    </dgm:pt>
    <dgm:pt modelId="{6D1C75F2-021F-4DCB-928C-43CF65225B94}" type="pres">
      <dgm:prSet presAssocID="{B5876487-1851-4F2F-B0B4-854CED7FA6D5}" presName="hierChild1" presStyleCnt="0">
        <dgm:presLayoutVars>
          <dgm:orgChart val="1"/>
          <dgm:chPref val="1"/>
          <dgm:dir/>
          <dgm:animOne val="branch"/>
          <dgm:animLvl val="lvl"/>
          <dgm:resizeHandles/>
        </dgm:presLayoutVars>
      </dgm:prSet>
      <dgm:spPr/>
    </dgm:pt>
    <dgm:pt modelId="{747E8E1C-70A8-4E32-8EC7-007CCFA240ED}" type="pres">
      <dgm:prSet presAssocID="{FE864CA5-2F11-4B5C-BE46-0E5023BB68DA}" presName="hierRoot1" presStyleCnt="0">
        <dgm:presLayoutVars>
          <dgm:hierBranch val="init"/>
        </dgm:presLayoutVars>
      </dgm:prSet>
      <dgm:spPr/>
    </dgm:pt>
    <dgm:pt modelId="{E3318847-2C1C-4BD9-B342-C1DB793CD9E8}" type="pres">
      <dgm:prSet presAssocID="{FE864CA5-2F11-4B5C-BE46-0E5023BB68DA}" presName="rootComposite1" presStyleCnt="0"/>
      <dgm:spPr/>
    </dgm:pt>
    <dgm:pt modelId="{49D68E1D-D90A-4161-B0FE-441393AE5B50}" type="pres">
      <dgm:prSet presAssocID="{FE864CA5-2F11-4B5C-BE46-0E5023BB68DA}" presName="rootText1" presStyleLbl="node0" presStyleIdx="0" presStyleCnt="1">
        <dgm:presLayoutVars>
          <dgm:chPref val="3"/>
        </dgm:presLayoutVars>
      </dgm:prSet>
      <dgm:spPr/>
    </dgm:pt>
    <dgm:pt modelId="{EC05D438-5F01-41B1-B3E2-F3D0AD62B83C}" type="pres">
      <dgm:prSet presAssocID="{FE864CA5-2F11-4B5C-BE46-0E5023BB68DA}" presName="rootConnector1" presStyleLbl="node1" presStyleIdx="0" presStyleCnt="0"/>
      <dgm:spPr/>
    </dgm:pt>
    <dgm:pt modelId="{60B580E9-2C47-458E-9D15-EE4869DF767D}" type="pres">
      <dgm:prSet presAssocID="{FE864CA5-2F11-4B5C-BE46-0E5023BB68DA}" presName="hierChild2" presStyleCnt="0"/>
      <dgm:spPr/>
    </dgm:pt>
    <dgm:pt modelId="{A283C7C4-40E1-4129-9BF2-9A440608F389}" type="pres">
      <dgm:prSet presAssocID="{B49128FF-C5BB-47D4-8DA8-C85491727219}" presName="Name37" presStyleLbl="parChTrans1D2" presStyleIdx="0" presStyleCnt="5"/>
      <dgm:spPr/>
    </dgm:pt>
    <dgm:pt modelId="{663A88DE-79C2-4B3A-8ECD-41925A4824C7}" type="pres">
      <dgm:prSet presAssocID="{54DC8041-01A9-40B3-BAD7-AA6C5E0B253A}" presName="hierRoot2" presStyleCnt="0">
        <dgm:presLayoutVars>
          <dgm:hierBranch val="init"/>
        </dgm:presLayoutVars>
      </dgm:prSet>
      <dgm:spPr/>
    </dgm:pt>
    <dgm:pt modelId="{0E8F2070-4A02-4E15-8F3F-5CAE06D2C0DD}" type="pres">
      <dgm:prSet presAssocID="{54DC8041-01A9-40B3-BAD7-AA6C5E0B253A}" presName="rootComposite" presStyleCnt="0"/>
      <dgm:spPr/>
    </dgm:pt>
    <dgm:pt modelId="{39F70272-B6C8-46DD-87AD-54A22EAEDE9E}" type="pres">
      <dgm:prSet presAssocID="{54DC8041-01A9-40B3-BAD7-AA6C5E0B253A}" presName="rootText" presStyleLbl="node2" presStyleIdx="0" presStyleCnt="5">
        <dgm:presLayoutVars>
          <dgm:chPref val="3"/>
        </dgm:presLayoutVars>
      </dgm:prSet>
      <dgm:spPr/>
    </dgm:pt>
    <dgm:pt modelId="{1053A08E-90FA-407F-9D61-D3EA9FEEC04A}" type="pres">
      <dgm:prSet presAssocID="{54DC8041-01A9-40B3-BAD7-AA6C5E0B253A}" presName="rootConnector" presStyleLbl="node2" presStyleIdx="0" presStyleCnt="5"/>
      <dgm:spPr/>
    </dgm:pt>
    <dgm:pt modelId="{8A587DAC-0F7E-4932-A932-F64AE49BE57A}" type="pres">
      <dgm:prSet presAssocID="{54DC8041-01A9-40B3-BAD7-AA6C5E0B253A}" presName="hierChild4" presStyleCnt="0"/>
      <dgm:spPr/>
    </dgm:pt>
    <dgm:pt modelId="{A11BFA8F-600A-4951-A49B-E3F235E92928}" type="pres">
      <dgm:prSet presAssocID="{54DC8041-01A9-40B3-BAD7-AA6C5E0B253A}" presName="hierChild5" presStyleCnt="0"/>
      <dgm:spPr/>
    </dgm:pt>
    <dgm:pt modelId="{CF260D9E-23A9-43CE-8F85-6B374CD81133}" type="pres">
      <dgm:prSet presAssocID="{0745DE64-10E3-4263-B36B-0B2DDB0242EF}" presName="Name37" presStyleLbl="parChTrans1D2" presStyleIdx="1" presStyleCnt="5"/>
      <dgm:spPr/>
    </dgm:pt>
    <dgm:pt modelId="{A805712D-D455-418E-B4D9-4BC439086C9B}" type="pres">
      <dgm:prSet presAssocID="{58A78391-01F4-4E83-A631-5F2E19A604B8}" presName="hierRoot2" presStyleCnt="0">
        <dgm:presLayoutVars>
          <dgm:hierBranch val="init"/>
        </dgm:presLayoutVars>
      </dgm:prSet>
      <dgm:spPr/>
    </dgm:pt>
    <dgm:pt modelId="{2B3E697F-BCA2-4348-8E96-EE5716C32F05}" type="pres">
      <dgm:prSet presAssocID="{58A78391-01F4-4E83-A631-5F2E19A604B8}" presName="rootComposite" presStyleCnt="0"/>
      <dgm:spPr/>
    </dgm:pt>
    <dgm:pt modelId="{73F2944B-49C2-4530-BA06-AC5A7ABAB004}" type="pres">
      <dgm:prSet presAssocID="{58A78391-01F4-4E83-A631-5F2E19A604B8}" presName="rootText" presStyleLbl="node2" presStyleIdx="1" presStyleCnt="5">
        <dgm:presLayoutVars>
          <dgm:chPref val="3"/>
        </dgm:presLayoutVars>
      </dgm:prSet>
      <dgm:spPr/>
    </dgm:pt>
    <dgm:pt modelId="{F12CD7A3-94BE-4A5D-AA52-2A097A6C08CD}" type="pres">
      <dgm:prSet presAssocID="{58A78391-01F4-4E83-A631-5F2E19A604B8}" presName="rootConnector" presStyleLbl="node2" presStyleIdx="1" presStyleCnt="5"/>
      <dgm:spPr/>
    </dgm:pt>
    <dgm:pt modelId="{BEAA67E4-AE91-40F5-A399-5BE24335C198}" type="pres">
      <dgm:prSet presAssocID="{58A78391-01F4-4E83-A631-5F2E19A604B8}" presName="hierChild4" presStyleCnt="0"/>
      <dgm:spPr/>
    </dgm:pt>
    <dgm:pt modelId="{38A87DE3-08E3-4BA5-83D1-F72E6C3A0BEC}" type="pres">
      <dgm:prSet presAssocID="{58A78391-01F4-4E83-A631-5F2E19A604B8}" presName="hierChild5" presStyleCnt="0"/>
      <dgm:spPr/>
    </dgm:pt>
    <dgm:pt modelId="{A02400C4-F7DA-4815-857C-4B1D34507612}" type="pres">
      <dgm:prSet presAssocID="{55331FB6-4A0F-4E60-9324-6A4E95AB72E7}" presName="Name37" presStyleLbl="parChTrans1D2" presStyleIdx="2" presStyleCnt="5"/>
      <dgm:spPr/>
    </dgm:pt>
    <dgm:pt modelId="{F999E131-8942-4181-8585-64E3EBA8EC36}" type="pres">
      <dgm:prSet presAssocID="{8CC38DB1-0349-41CA-AB10-C28C585444E0}" presName="hierRoot2" presStyleCnt="0">
        <dgm:presLayoutVars>
          <dgm:hierBranch val="init"/>
        </dgm:presLayoutVars>
      </dgm:prSet>
      <dgm:spPr/>
    </dgm:pt>
    <dgm:pt modelId="{139994B0-BC4B-4B88-97B0-D2F55F05CA4E}" type="pres">
      <dgm:prSet presAssocID="{8CC38DB1-0349-41CA-AB10-C28C585444E0}" presName="rootComposite" presStyleCnt="0"/>
      <dgm:spPr/>
    </dgm:pt>
    <dgm:pt modelId="{CDB43945-F779-41DD-94D8-0FBA3123D7A2}" type="pres">
      <dgm:prSet presAssocID="{8CC38DB1-0349-41CA-AB10-C28C585444E0}" presName="rootText" presStyleLbl="node2" presStyleIdx="2" presStyleCnt="5">
        <dgm:presLayoutVars>
          <dgm:chPref val="3"/>
        </dgm:presLayoutVars>
      </dgm:prSet>
      <dgm:spPr/>
    </dgm:pt>
    <dgm:pt modelId="{0C5575CE-AD0E-42D3-AA1A-C3E166FBA2E4}" type="pres">
      <dgm:prSet presAssocID="{8CC38DB1-0349-41CA-AB10-C28C585444E0}" presName="rootConnector" presStyleLbl="node2" presStyleIdx="2" presStyleCnt="5"/>
      <dgm:spPr/>
    </dgm:pt>
    <dgm:pt modelId="{4D364904-560C-4382-8EB4-1B3BD607809B}" type="pres">
      <dgm:prSet presAssocID="{8CC38DB1-0349-41CA-AB10-C28C585444E0}" presName="hierChild4" presStyleCnt="0"/>
      <dgm:spPr/>
    </dgm:pt>
    <dgm:pt modelId="{19969DCC-214E-4725-87D3-C6A0C0EB4DDD}" type="pres">
      <dgm:prSet presAssocID="{8CC38DB1-0349-41CA-AB10-C28C585444E0}" presName="hierChild5" presStyleCnt="0"/>
      <dgm:spPr/>
    </dgm:pt>
    <dgm:pt modelId="{D7D60703-A7B0-4716-B51A-4A35135ACE48}" type="pres">
      <dgm:prSet presAssocID="{C20602FE-3F33-4B5A-9CE2-4793A60B0EAE}" presName="Name37" presStyleLbl="parChTrans1D2" presStyleIdx="3" presStyleCnt="5"/>
      <dgm:spPr/>
    </dgm:pt>
    <dgm:pt modelId="{66EAA653-C0B8-47A4-844A-7EB02C2DE068}" type="pres">
      <dgm:prSet presAssocID="{6FB4C964-1FE2-4C8A-B8FB-D46446C6A043}" presName="hierRoot2" presStyleCnt="0">
        <dgm:presLayoutVars>
          <dgm:hierBranch val="init"/>
        </dgm:presLayoutVars>
      </dgm:prSet>
      <dgm:spPr/>
    </dgm:pt>
    <dgm:pt modelId="{1F06774C-096A-40A2-B493-598539315629}" type="pres">
      <dgm:prSet presAssocID="{6FB4C964-1FE2-4C8A-B8FB-D46446C6A043}" presName="rootComposite" presStyleCnt="0"/>
      <dgm:spPr/>
    </dgm:pt>
    <dgm:pt modelId="{B3797D2A-C04A-4A96-A56E-F3497F3AFBA2}" type="pres">
      <dgm:prSet presAssocID="{6FB4C964-1FE2-4C8A-B8FB-D46446C6A043}" presName="rootText" presStyleLbl="node2" presStyleIdx="3" presStyleCnt="5">
        <dgm:presLayoutVars>
          <dgm:chPref val="3"/>
        </dgm:presLayoutVars>
      </dgm:prSet>
      <dgm:spPr/>
    </dgm:pt>
    <dgm:pt modelId="{46D48B53-2066-436A-9841-C16EF6D94176}" type="pres">
      <dgm:prSet presAssocID="{6FB4C964-1FE2-4C8A-B8FB-D46446C6A043}" presName="rootConnector" presStyleLbl="node2" presStyleIdx="3" presStyleCnt="5"/>
      <dgm:spPr/>
    </dgm:pt>
    <dgm:pt modelId="{09C1AD6E-4687-4B73-AE36-D5A12C63963A}" type="pres">
      <dgm:prSet presAssocID="{6FB4C964-1FE2-4C8A-B8FB-D46446C6A043}" presName="hierChild4" presStyleCnt="0"/>
      <dgm:spPr/>
    </dgm:pt>
    <dgm:pt modelId="{FBD66405-4E72-457C-A55D-19F254CBB47A}" type="pres">
      <dgm:prSet presAssocID="{6FB4C964-1FE2-4C8A-B8FB-D46446C6A043}" presName="hierChild5" presStyleCnt="0"/>
      <dgm:spPr/>
    </dgm:pt>
    <dgm:pt modelId="{9798F5FE-D621-459F-8E56-043D71290CFD}" type="pres">
      <dgm:prSet presAssocID="{EDEB6A07-9BF8-41CD-A580-80EA778441A2}" presName="Name37" presStyleLbl="parChTrans1D2" presStyleIdx="4" presStyleCnt="5"/>
      <dgm:spPr/>
    </dgm:pt>
    <dgm:pt modelId="{C76DF31C-E22E-4C1F-B92B-E27E2AD95247}" type="pres">
      <dgm:prSet presAssocID="{DB7C0411-F987-4BF4-B437-156CCAF866C2}" presName="hierRoot2" presStyleCnt="0">
        <dgm:presLayoutVars>
          <dgm:hierBranch val="init"/>
        </dgm:presLayoutVars>
      </dgm:prSet>
      <dgm:spPr/>
    </dgm:pt>
    <dgm:pt modelId="{B536C964-F877-4334-9CD8-FFC7D727C81B}" type="pres">
      <dgm:prSet presAssocID="{DB7C0411-F987-4BF4-B437-156CCAF866C2}" presName="rootComposite" presStyleCnt="0"/>
      <dgm:spPr/>
    </dgm:pt>
    <dgm:pt modelId="{CDC727EC-E765-4E43-A616-712EF2A33B6D}" type="pres">
      <dgm:prSet presAssocID="{DB7C0411-F987-4BF4-B437-156CCAF866C2}" presName="rootText" presStyleLbl="node2" presStyleIdx="4" presStyleCnt="5">
        <dgm:presLayoutVars>
          <dgm:chPref val="3"/>
        </dgm:presLayoutVars>
      </dgm:prSet>
      <dgm:spPr/>
    </dgm:pt>
    <dgm:pt modelId="{CE4C46BA-0E34-4AFD-9714-1AC5739A7D0F}" type="pres">
      <dgm:prSet presAssocID="{DB7C0411-F987-4BF4-B437-156CCAF866C2}" presName="rootConnector" presStyleLbl="node2" presStyleIdx="4" presStyleCnt="5"/>
      <dgm:spPr/>
    </dgm:pt>
    <dgm:pt modelId="{BDC003E1-B56B-4628-BA0D-A022E5DF1950}" type="pres">
      <dgm:prSet presAssocID="{DB7C0411-F987-4BF4-B437-156CCAF866C2}" presName="hierChild4" presStyleCnt="0"/>
      <dgm:spPr/>
    </dgm:pt>
    <dgm:pt modelId="{F8C71047-BA77-47AE-B64D-0BA1D6E1F377}" type="pres">
      <dgm:prSet presAssocID="{DB7C0411-F987-4BF4-B437-156CCAF866C2}" presName="hierChild5" presStyleCnt="0"/>
      <dgm:spPr/>
    </dgm:pt>
    <dgm:pt modelId="{3DAE1D34-5D42-48C7-A1A1-70A6308BC61E}" type="pres">
      <dgm:prSet presAssocID="{FE864CA5-2F11-4B5C-BE46-0E5023BB68DA}" presName="hierChild3" presStyleCnt="0"/>
      <dgm:spPr/>
    </dgm:pt>
  </dgm:ptLst>
  <dgm:cxnLst>
    <dgm:cxn modelId="{8AB7A81B-0970-45C4-A180-BC014E05369A}" type="presOf" srcId="{B49128FF-C5BB-47D4-8DA8-C85491727219}" destId="{A283C7C4-40E1-4129-9BF2-9A440608F389}" srcOrd="0" destOrd="0" presId="urn:microsoft.com/office/officeart/2005/8/layout/orgChart1"/>
    <dgm:cxn modelId="{7047D92A-36D4-4B67-AEA7-36346759C52A}" srcId="{FE864CA5-2F11-4B5C-BE46-0E5023BB68DA}" destId="{54DC8041-01A9-40B3-BAD7-AA6C5E0B253A}" srcOrd="0" destOrd="0" parTransId="{B49128FF-C5BB-47D4-8DA8-C85491727219}" sibTransId="{3120A70A-13A7-4FCA-B2B8-09C627856B10}"/>
    <dgm:cxn modelId="{9042E130-5081-4328-BB69-80A289EF5830}" type="presOf" srcId="{6FB4C964-1FE2-4C8A-B8FB-D46446C6A043}" destId="{B3797D2A-C04A-4A96-A56E-F3497F3AFBA2}" srcOrd="0" destOrd="0" presId="urn:microsoft.com/office/officeart/2005/8/layout/orgChart1"/>
    <dgm:cxn modelId="{93096D31-9F68-4D6E-BC3F-150AD9F88A14}" type="presOf" srcId="{8CC38DB1-0349-41CA-AB10-C28C585444E0}" destId="{CDB43945-F779-41DD-94D8-0FBA3123D7A2}" srcOrd="0" destOrd="0" presId="urn:microsoft.com/office/officeart/2005/8/layout/orgChart1"/>
    <dgm:cxn modelId="{96C3033F-D7E3-4CD4-ACE7-4753D927DE13}" srcId="{B5876487-1851-4F2F-B0B4-854CED7FA6D5}" destId="{FE864CA5-2F11-4B5C-BE46-0E5023BB68DA}" srcOrd="0" destOrd="0" parTransId="{B1313BCC-51B3-4584-9B11-BD46CBB6E739}" sibTransId="{C0A925C2-64CD-4B95-9B5C-83C1905D3662}"/>
    <dgm:cxn modelId="{E94A8540-E9FD-4687-BAF1-E0F9309620C1}" type="presOf" srcId="{FE864CA5-2F11-4B5C-BE46-0E5023BB68DA}" destId="{49D68E1D-D90A-4161-B0FE-441393AE5B50}" srcOrd="0" destOrd="0" presId="urn:microsoft.com/office/officeart/2005/8/layout/orgChart1"/>
    <dgm:cxn modelId="{D09CA364-7310-4EF5-B6E4-78B3DED8F8C6}" type="presOf" srcId="{EDEB6A07-9BF8-41CD-A580-80EA778441A2}" destId="{9798F5FE-D621-459F-8E56-043D71290CFD}" srcOrd="0" destOrd="0" presId="urn:microsoft.com/office/officeart/2005/8/layout/orgChart1"/>
    <dgm:cxn modelId="{E41C0448-5454-4800-8C59-A16D3F8E7670}" type="presOf" srcId="{55331FB6-4A0F-4E60-9324-6A4E95AB72E7}" destId="{A02400C4-F7DA-4815-857C-4B1D34507612}" srcOrd="0" destOrd="0" presId="urn:microsoft.com/office/officeart/2005/8/layout/orgChart1"/>
    <dgm:cxn modelId="{3DB56E4B-52CC-4772-B49E-F4B1C64F9A7E}" type="presOf" srcId="{C20602FE-3F33-4B5A-9CE2-4793A60B0EAE}" destId="{D7D60703-A7B0-4716-B51A-4A35135ACE48}" srcOrd="0" destOrd="0" presId="urn:microsoft.com/office/officeart/2005/8/layout/orgChart1"/>
    <dgm:cxn modelId="{6329D754-3643-4456-99C3-F46AA35A473A}" srcId="{FE864CA5-2F11-4B5C-BE46-0E5023BB68DA}" destId="{DB7C0411-F987-4BF4-B437-156CCAF866C2}" srcOrd="4" destOrd="0" parTransId="{EDEB6A07-9BF8-41CD-A580-80EA778441A2}" sibTransId="{53509EDE-7088-4EE9-A34C-ADCBBE001B54}"/>
    <dgm:cxn modelId="{A24C3C55-F140-408C-9550-4BF4FBEE8C1E}" type="presOf" srcId="{B5876487-1851-4F2F-B0B4-854CED7FA6D5}" destId="{6D1C75F2-021F-4DCB-928C-43CF65225B94}" srcOrd="0" destOrd="0" presId="urn:microsoft.com/office/officeart/2005/8/layout/orgChart1"/>
    <dgm:cxn modelId="{A9262B78-1B83-430B-B5F6-21764DFD5444}" type="presOf" srcId="{54DC8041-01A9-40B3-BAD7-AA6C5E0B253A}" destId="{1053A08E-90FA-407F-9D61-D3EA9FEEC04A}" srcOrd="1" destOrd="0" presId="urn:microsoft.com/office/officeart/2005/8/layout/orgChart1"/>
    <dgm:cxn modelId="{A5763481-BD10-417C-801F-F61C634C7533}" type="presOf" srcId="{58A78391-01F4-4E83-A631-5F2E19A604B8}" destId="{73F2944B-49C2-4530-BA06-AC5A7ABAB004}" srcOrd="0" destOrd="0" presId="urn:microsoft.com/office/officeart/2005/8/layout/orgChart1"/>
    <dgm:cxn modelId="{75D89198-0642-4567-A07B-1D4C1F9C9F29}" type="presOf" srcId="{8CC38DB1-0349-41CA-AB10-C28C585444E0}" destId="{0C5575CE-AD0E-42D3-AA1A-C3E166FBA2E4}" srcOrd="1" destOrd="0" presId="urn:microsoft.com/office/officeart/2005/8/layout/orgChart1"/>
    <dgm:cxn modelId="{DB4FA1A2-8701-49CE-ACF3-7ABDA26EED98}" type="presOf" srcId="{54DC8041-01A9-40B3-BAD7-AA6C5E0B253A}" destId="{39F70272-B6C8-46DD-87AD-54A22EAEDE9E}" srcOrd="0" destOrd="0" presId="urn:microsoft.com/office/officeart/2005/8/layout/orgChart1"/>
    <dgm:cxn modelId="{54C0A1A2-B06A-4928-87AC-00D16FCF2D32}" srcId="{FE864CA5-2F11-4B5C-BE46-0E5023BB68DA}" destId="{58A78391-01F4-4E83-A631-5F2E19A604B8}" srcOrd="1" destOrd="0" parTransId="{0745DE64-10E3-4263-B36B-0B2DDB0242EF}" sibTransId="{F47F501A-8428-43F1-A8D4-96A9DDAF37DC}"/>
    <dgm:cxn modelId="{5113D6AB-5582-44AC-BD71-21C48E5B3BAC}" type="presOf" srcId="{DB7C0411-F987-4BF4-B437-156CCAF866C2}" destId="{CDC727EC-E765-4E43-A616-712EF2A33B6D}" srcOrd="0" destOrd="0" presId="urn:microsoft.com/office/officeart/2005/8/layout/orgChart1"/>
    <dgm:cxn modelId="{3CD8E2AD-12BC-4691-8891-354BFB45F202}" type="presOf" srcId="{0745DE64-10E3-4263-B36B-0B2DDB0242EF}" destId="{CF260D9E-23A9-43CE-8F85-6B374CD81133}" srcOrd="0" destOrd="0" presId="urn:microsoft.com/office/officeart/2005/8/layout/orgChart1"/>
    <dgm:cxn modelId="{EFCEF6D8-9EB4-4FAD-8AA7-E18ABA3BD00D}" srcId="{FE864CA5-2F11-4B5C-BE46-0E5023BB68DA}" destId="{8CC38DB1-0349-41CA-AB10-C28C585444E0}" srcOrd="2" destOrd="0" parTransId="{55331FB6-4A0F-4E60-9324-6A4E95AB72E7}" sibTransId="{08FEDF26-614A-421E-B4F5-460FF375748F}"/>
    <dgm:cxn modelId="{557B67DC-EC46-4860-A6AB-B1CAB19263D2}" srcId="{FE864CA5-2F11-4B5C-BE46-0E5023BB68DA}" destId="{6FB4C964-1FE2-4C8A-B8FB-D46446C6A043}" srcOrd="3" destOrd="0" parTransId="{C20602FE-3F33-4B5A-9CE2-4793A60B0EAE}" sibTransId="{855C8ADC-6BC9-4673-BE80-2685A8C08023}"/>
    <dgm:cxn modelId="{0A0AE0DE-D79E-4625-B155-697EE7E2A56F}" type="presOf" srcId="{FE864CA5-2F11-4B5C-BE46-0E5023BB68DA}" destId="{EC05D438-5F01-41B1-B3E2-F3D0AD62B83C}" srcOrd="1" destOrd="0" presId="urn:microsoft.com/office/officeart/2005/8/layout/orgChart1"/>
    <dgm:cxn modelId="{496B19E9-B37F-45E5-8D2F-C50274326A9D}" type="presOf" srcId="{58A78391-01F4-4E83-A631-5F2E19A604B8}" destId="{F12CD7A3-94BE-4A5D-AA52-2A097A6C08CD}" srcOrd="1" destOrd="0" presId="urn:microsoft.com/office/officeart/2005/8/layout/orgChart1"/>
    <dgm:cxn modelId="{78D347F7-B7B3-4697-9728-E8ADC501A1CE}" type="presOf" srcId="{DB7C0411-F987-4BF4-B437-156CCAF866C2}" destId="{CE4C46BA-0E34-4AFD-9714-1AC5739A7D0F}" srcOrd="1" destOrd="0" presId="urn:microsoft.com/office/officeart/2005/8/layout/orgChart1"/>
    <dgm:cxn modelId="{C2C980FF-84B9-4F21-9A01-9EB3A8627B17}" type="presOf" srcId="{6FB4C964-1FE2-4C8A-B8FB-D46446C6A043}" destId="{46D48B53-2066-436A-9841-C16EF6D94176}" srcOrd="1" destOrd="0" presId="urn:microsoft.com/office/officeart/2005/8/layout/orgChart1"/>
    <dgm:cxn modelId="{9204F87E-3981-45F9-958D-058F5C90D5B7}" type="presParOf" srcId="{6D1C75F2-021F-4DCB-928C-43CF65225B94}" destId="{747E8E1C-70A8-4E32-8EC7-007CCFA240ED}" srcOrd="0" destOrd="0" presId="urn:microsoft.com/office/officeart/2005/8/layout/orgChart1"/>
    <dgm:cxn modelId="{49FA6BCB-EFB8-442C-89FB-186426DCF539}" type="presParOf" srcId="{747E8E1C-70A8-4E32-8EC7-007CCFA240ED}" destId="{E3318847-2C1C-4BD9-B342-C1DB793CD9E8}" srcOrd="0" destOrd="0" presId="urn:microsoft.com/office/officeart/2005/8/layout/orgChart1"/>
    <dgm:cxn modelId="{C9692C27-EED4-4A10-97CA-9B250DB6BF0C}" type="presParOf" srcId="{E3318847-2C1C-4BD9-B342-C1DB793CD9E8}" destId="{49D68E1D-D90A-4161-B0FE-441393AE5B50}" srcOrd="0" destOrd="0" presId="urn:microsoft.com/office/officeart/2005/8/layout/orgChart1"/>
    <dgm:cxn modelId="{974E7D3F-ABFD-413D-B577-8A13168CC4D1}" type="presParOf" srcId="{E3318847-2C1C-4BD9-B342-C1DB793CD9E8}" destId="{EC05D438-5F01-41B1-B3E2-F3D0AD62B83C}" srcOrd="1" destOrd="0" presId="urn:microsoft.com/office/officeart/2005/8/layout/orgChart1"/>
    <dgm:cxn modelId="{01C4ACF3-BB0F-42BB-A4F6-6E1590E7E183}" type="presParOf" srcId="{747E8E1C-70A8-4E32-8EC7-007CCFA240ED}" destId="{60B580E9-2C47-458E-9D15-EE4869DF767D}" srcOrd="1" destOrd="0" presId="urn:microsoft.com/office/officeart/2005/8/layout/orgChart1"/>
    <dgm:cxn modelId="{05967904-B345-4D9E-A5F8-F66015ADC54D}" type="presParOf" srcId="{60B580E9-2C47-458E-9D15-EE4869DF767D}" destId="{A283C7C4-40E1-4129-9BF2-9A440608F389}" srcOrd="0" destOrd="0" presId="urn:microsoft.com/office/officeart/2005/8/layout/orgChart1"/>
    <dgm:cxn modelId="{E52BBD35-397B-4897-86D5-487A6C4937C2}" type="presParOf" srcId="{60B580E9-2C47-458E-9D15-EE4869DF767D}" destId="{663A88DE-79C2-4B3A-8ECD-41925A4824C7}" srcOrd="1" destOrd="0" presId="urn:microsoft.com/office/officeart/2005/8/layout/orgChart1"/>
    <dgm:cxn modelId="{066E8738-3081-482B-BA9D-F380F8BBEA19}" type="presParOf" srcId="{663A88DE-79C2-4B3A-8ECD-41925A4824C7}" destId="{0E8F2070-4A02-4E15-8F3F-5CAE06D2C0DD}" srcOrd="0" destOrd="0" presId="urn:microsoft.com/office/officeart/2005/8/layout/orgChart1"/>
    <dgm:cxn modelId="{E9056CCE-67AF-4120-8304-ED01AD4C20E1}" type="presParOf" srcId="{0E8F2070-4A02-4E15-8F3F-5CAE06D2C0DD}" destId="{39F70272-B6C8-46DD-87AD-54A22EAEDE9E}" srcOrd="0" destOrd="0" presId="urn:microsoft.com/office/officeart/2005/8/layout/orgChart1"/>
    <dgm:cxn modelId="{1F169435-0665-47EA-AEC3-ADB4A91131FD}" type="presParOf" srcId="{0E8F2070-4A02-4E15-8F3F-5CAE06D2C0DD}" destId="{1053A08E-90FA-407F-9D61-D3EA9FEEC04A}" srcOrd="1" destOrd="0" presId="urn:microsoft.com/office/officeart/2005/8/layout/orgChart1"/>
    <dgm:cxn modelId="{126365A3-AB85-4E9F-834F-F2527A7507BA}" type="presParOf" srcId="{663A88DE-79C2-4B3A-8ECD-41925A4824C7}" destId="{8A587DAC-0F7E-4932-A932-F64AE49BE57A}" srcOrd="1" destOrd="0" presId="urn:microsoft.com/office/officeart/2005/8/layout/orgChart1"/>
    <dgm:cxn modelId="{371751FD-B5E2-4359-A410-7684ED92966D}" type="presParOf" srcId="{663A88DE-79C2-4B3A-8ECD-41925A4824C7}" destId="{A11BFA8F-600A-4951-A49B-E3F235E92928}" srcOrd="2" destOrd="0" presId="urn:microsoft.com/office/officeart/2005/8/layout/orgChart1"/>
    <dgm:cxn modelId="{666CFDF9-0578-410C-B14E-8CE21FF9454C}" type="presParOf" srcId="{60B580E9-2C47-458E-9D15-EE4869DF767D}" destId="{CF260D9E-23A9-43CE-8F85-6B374CD81133}" srcOrd="2" destOrd="0" presId="urn:microsoft.com/office/officeart/2005/8/layout/orgChart1"/>
    <dgm:cxn modelId="{5531F738-7068-493C-A278-9CE7010E676A}" type="presParOf" srcId="{60B580E9-2C47-458E-9D15-EE4869DF767D}" destId="{A805712D-D455-418E-B4D9-4BC439086C9B}" srcOrd="3" destOrd="0" presId="urn:microsoft.com/office/officeart/2005/8/layout/orgChart1"/>
    <dgm:cxn modelId="{D22270A1-11D4-4636-85F6-D97D7C0BE3AC}" type="presParOf" srcId="{A805712D-D455-418E-B4D9-4BC439086C9B}" destId="{2B3E697F-BCA2-4348-8E96-EE5716C32F05}" srcOrd="0" destOrd="0" presId="urn:microsoft.com/office/officeart/2005/8/layout/orgChart1"/>
    <dgm:cxn modelId="{2F731370-F62F-415F-B169-1FF3391985D4}" type="presParOf" srcId="{2B3E697F-BCA2-4348-8E96-EE5716C32F05}" destId="{73F2944B-49C2-4530-BA06-AC5A7ABAB004}" srcOrd="0" destOrd="0" presId="urn:microsoft.com/office/officeart/2005/8/layout/orgChart1"/>
    <dgm:cxn modelId="{F1F788BF-8F9D-466A-8A2B-99DD7F9C83B6}" type="presParOf" srcId="{2B3E697F-BCA2-4348-8E96-EE5716C32F05}" destId="{F12CD7A3-94BE-4A5D-AA52-2A097A6C08CD}" srcOrd="1" destOrd="0" presId="urn:microsoft.com/office/officeart/2005/8/layout/orgChart1"/>
    <dgm:cxn modelId="{7438729D-FFE8-4992-B4CD-E7E24E2D4BC4}" type="presParOf" srcId="{A805712D-D455-418E-B4D9-4BC439086C9B}" destId="{BEAA67E4-AE91-40F5-A399-5BE24335C198}" srcOrd="1" destOrd="0" presId="urn:microsoft.com/office/officeart/2005/8/layout/orgChart1"/>
    <dgm:cxn modelId="{E34A2E89-DB8F-41FC-8292-747E8BE91E1C}" type="presParOf" srcId="{A805712D-D455-418E-B4D9-4BC439086C9B}" destId="{38A87DE3-08E3-4BA5-83D1-F72E6C3A0BEC}" srcOrd="2" destOrd="0" presId="urn:microsoft.com/office/officeart/2005/8/layout/orgChart1"/>
    <dgm:cxn modelId="{C5A8B717-9331-4C6A-9FED-0F6A86855421}" type="presParOf" srcId="{60B580E9-2C47-458E-9D15-EE4869DF767D}" destId="{A02400C4-F7DA-4815-857C-4B1D34507612}" srcOrd="4" destOrd="0" presId="urn:microsoft.com/office/officeart/2005/8/layout/orgChart1"/>
    <dgm:cxn modelId="{40949A01-3730-4829-B511-AA5DCCBCD814}" type="presParOf" srcId="{60B580E9-2C47-458E-9D15-EE4869DF767D}" destId="{F999E131-8942-4181-8585-64E3EBA8EC36}" srcOrd="5" destOrd="0" presId="urn:microsoft.com/office/officeart/2005/8/layout/orgChart1"/>
    <dgm:cxn modelId="{8AF81A92-CD4E-47A4-9E0F-5EADE1ACC465}" type="presParOf" srcId="{F999E131-8942-4181-8585-64E3EBA8EC36}" destId="{139994B0-BC4B-4B88-97B0-D2F55F05CA4E}" srcOrd="0" destOrd="0" presId="urn:microsoft.com/office/officeart/2005/8/layout/orgChart1"/>
    <dgm:cxn modelId="{7F1FB1D8-22D0-4FAF-B28B-8C51E67CB59C}" type="presParOf" srcId="{139994B0-BC4B-4B88-97B0-D2F55F05CA4E}" destId="{CDB43945-F779-41DD-94D8-0FBA3123D7A2}" srcOrd="0" destOrd="0" presId="urn:microsoft.com/office/officeart/2005/8/layout/orgChart1"/>
    <dgm:cxn modelId="{90947179-AEDC-4EBC-8CE2-CD6EF673350A}" type="presParOf" srcId="{139994B0-BC4B-4B88-97B0-D2F55F05CA4E}" destId="{0C5575CE-AD0E-42D3-AA1A-C3E166FBA2E4}" srcOrd="1" destOrd="0" presId="urn:microsoft.com/office/officeart/2005/8/layout/orgChart1"/>
    <dgm:cxn modelId="{274C52C3-DF60-44ED-8877-EDE8B809E354}" type="presParOf" srcId="{F999E131-8942-4181-8585-64E3EBA8EC36}" destId="{4D364904-560C-4382-8EB4-1B3BD607809B}" srcOrd="1" destOrd="0" presId="urn:microsoft.com/office/officeart/2005/8/layout/orgChart1"/>
    <dgm:cxn modelId="{2ADB96C5-14AC-4C20-B80F-6C8C26E46328}" type="presParOf" srcId="{F999E131-8942-4181-8585-64E3EBA8EC36}" destId="{19969DCC-214E-4725-87D3-C6A0C0EB4DDD}" srcOrd="2" destOrd="0" presId="urn:microsoft.com/office/officeart/2005/8/layout/orgChart1"/>
    <dgm:cxn modelId="{CCE8F8AC-E3AF-454A-8AFE-17F153528BAF}" type="presParOf" srcId="{60B580E9-2C47-458E-9D15-EE4869DF767D}" destId="{D7D60703-A7B0-4716-B51A-4A35135ACE48}" srcOrd="6" destOrd="0" presId="urn:microsoft.com/office/officeart/2005/8/layout/orgChart1"/>
    <dgm:cxn modelId="{C66E13FA-2CE8-4D56-AB28-F1FF8CC3F59D}" type="presParOf" srcId="{60B580E9-2C47-458E-9D15-EE4869DF767D}" destId="{66EAA653-C0B8-47A4-844A-7EB02C2DE068}" srcOrd="7" destOrd="0" presId="urn:microsoft.com/office/officeart/2005/8/layout/orgChart1"/>
    <dgm:cxn modelId="{9267921D-CC75-4156-8C85-AB08D559FD68}" type="presParOf" srcId="{66EAA653-C0B8-47A4-844A-7EB02C2DE068}" destId="{1F06774C-096A-40A2-B493-598539315629}" srcOrd="0" destOrd="0" presId="urn:microsoft.com/office/officeart/2005/8/layout/orgChart1"/>
    <dgm:cxn modelId="{E3517AB9-02AA-4076-8D19-A34844B5FFA6}" type="presParOf" srcId="{1F06774C-096A-40A2-B493-598539315629}" destId="{B3797D2A-C04A-4A96-A56E-F3497F3AFBA2}" srcOrd="0" destOrd="0" presId="urn:microsoft.com/office/officeart/2005/8/layout/orgChart1"/>
    <dgm:cxn modelId="{D5E88E6D-3E92-4A26-A79A-2CF8C35E2DAB}" type="presParOf" srcId="{1F06774C-096A-40A2-B493-598539315629}" destId="{46D48B53-2066-436A-9841-C16EF6D94176}" srcOrd="1" destOrd="0" presId="urn:microsoft.com/office/officeart/2005/8/layout/orgChart1"/>
    <dgm:cxn modelId="{ADCB9EF9-1C9D-4478-B66D-1E3C329EE39B}" type="presParOf" srcId="{66EAA653-C0B8-47A4-844A-7EB02C2DE068}" destId="{09C1AD6E-4687-4B73-AE36-D5A12C63963A}" srcOrd="1" destOrd="0" presId="urn:microsoft.com/office/officeart/2005/8/layout/orgChart1"/>
    <dgm:cxn modelId="{A92997A9-C8C6-465A-88CF-6A8CC3E85A2C}" type="presParOf" srcId="{66EAA653-C0B8-47A4-844A-7EB02C2DE068}" destId="{FBD66405-4E72-457C-A55D-19F254CBB47A}" srcOrd="2" destOrd="0" presId="urn:microsoft.com/office/officeart/2005/8/layout/orgChart1"/>
    <dgm:cxn modelId="{952D9C71-52D0-41AB-A6FB-C3B7D7A6F4C5}" type="presParOf" srcId="{60B580E9-2C47-458E-9D15-EE4869DF767D}" destId="{9798F5FE-D621-459F-8E56-043D71290CFD}" srcOrd="8" destOrd="0" presId="urn:microsoft.com/office/officeart/2005/8/layout/orgChart1"/>
    <dgm:cxn modelId="{825288A1-ED10-4596-9199-9AB589927CAC}" type="presParOf" srcId="{60B580E9-2C47-458E-9D15-EE4869DF767D}" destId="{C76DF31C-E22E-4C1F-B92B-E27E2AD95247}" srcOrd="9" destOrd="0" presId="urn:microsoft.com/office/officeart/2005/8/layout/orgChart1"/>
    <dgm:cxn modelId="{5E0C54C0-34D1-4861-AAE3-F195896A413A}" type="presParOf" srcId="{C76DF31C-E22E-4C1F-B92B-E27E2AD95247}" destId="{B536C964-F877-4334-9CD8-FFC7D727C81B}" srcOrd="0" destOrd="0" presId="urn:microsoft.com/office/officeart/2005/8/layout/orgChart1"/>
    <dgm:cxn modelId="{8797BD25-94B8-4D22-8A9D-F3939E333930}" type="presParOf" srcId="{B536C964-F877-4334-9CD8-FFC7D727C81B}" destId="{CDC727EC-E765-4E43-A616-712EF2A33B6D}" srcOrd="0" destOrd="0" presId="urn:microsoft.com/office/officeart/2005/8/layout/orgChart1"/>
    <dgm:cxn modelId="{5AE333C9-C5B7-481E-9501-C2700DA44B76}" type="presParOf" srcId="{B536C964-F877-4334-9CD8-FFC7D727C81B}" destId="{CE4C46BA-0E34-4AFD-9714-1AC5739A7D0F}" srcOrd="1" destOrd="0" presId="urn:microsoft.com/office/officeart/2005/8/layout/orgChart1"/>
    <dgm:cxn modelId="{2EA23BD2-1290-49DA-8CAF-BD3A48984E0C}" type="presParOf" srcId="{C76DF31C-E22E-4C1F-B92B-E27E2AD95247}" destId="{BDC003E1-B56B-4628-BA0D-A022E5DF1950}" srcOrd="1" destOrd="0" presId="urn:microsoft.com/office/officeart/2005/8/layout/orgChart1"/>
    <dgm:cxn modelId="{470F1BEE-38E8-4586-83FA-BC8C4E920119}" type="presParOf" srcId="{C76DF31C-E22E-4C1F-B92B-E27E2AD95247}" destId="{F8C71047-BA77-47AE-B64D-0BA1D6E1F377}" srcOrd="2" destOrd="0" presId="urn:microsoft.com/office/officeart/2005/8/layout/orgChart1"/>
    <dgm:cxn modelId="{7A44257D-B0C8-49D7-920A-07A56E1ACC28}" type="presParOf" srcId="{747E8E1C-70A8-4E32-8EC7-007CCFA240ED}" destId="{3DAE1D34-5D42-48C7-A1A1-70A6308BC61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1366C9-BC31-4440-A4B5-AF883BA1A809}">
      <dsp:nvSpPr>
        <dsp:cNvPr id="0" name=""/>
        <dsp:cNvSpPr/>
      </dsp:nvSpPr>
      <dsp:spPr>
        <a:xfrm>
          <a:off x="293317" y="0"/>
          <a:ext cx="3785419" cy="3785419"/>
        </a:xfrm>
        <a:prstGeom prst="triangl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74822FE-FEFD-486C-852B-3EA725B65225}">
      <dsp:nvSpPr>
        <dsp:cNvPr id="0" name=""/>
        <dsp:cNvSpPr/>
      </dsp:nvSpPr>
      <dsp:spPr>
        <a:xfrm>
          <a:off x="2186027" y="378911"/>
          <a:ext cx="2460522" cy="672799"/>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Pre-programming process and its purpose.</a:t>
          </a:r>
        </a:p>
      </dsp:txBody>
      <dsp:txXfrm>
        <a:off x="2218870" y="411754"/>
        <a:ext cx="2394836" cy="607113"/>
      </dsp:txXfrm>
    </dsp:sp>
    <dsp:sp modelId="{3DF97EAB-3F1F-44C4-9B82-30DEB8437CB6}">
      <dsp:nvSpPr>
        <dsp:cNvPr id="0" name=""/>
        <dsp:cNvSpPr/>
      </dsp:nvSpPr>
      <dsp:spPr>
        <a:xfrm>
          <a:off x="2186027" y="1135810"/>
          <a:ext cx="2460522" cy="672799"/>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Overview of our offered student courses.</a:t>
          </a:r>
        </a:p>
      </dsp:txBody>
      <dsp:txXfrm>
        <a:off x="2218870" y="1168653"/>
        <a:ext cx="2394836" cy="607113"/>
      </dsp:txXfrm>
    </dsp:sp>
    <dsp:sp modelId="{848F17B5-7B11-427B-87B9-ABB13F999842}">
      <dsp:nvSpPr>
        <dsp:cNvPr id="0" name=""/>
        <dsp:cNvSpPr/>
      </dsp:nvSpPr>
      <dsp:spPr>
        <a:xfrm>
          <a:off x="2186027" y="1892709"/>
          <a:ext cx="2460522" cy="672799"/>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Get to know our faculty and support staff.</a:t>
          </a:r>
        </a:p>
      </dsp:txBody>
      <dsp:txXfrm>
        <a:off x="2218870" y="1925552"/>
        <a:ext cx="2394836" cy="607113"/>
      </dsp:txXfrm>
    </dsp:sp>
    <dsp:sp modelId="{ACF4FDC4-2B3E-4B5C-BE05-460FEC58C020}">
      <dsp:nvSpPr>
        <dsp:cNvPr id="0" name=""/>
        <dsp:cNvSpPr/>
      </dsp:nvSpPr>
      <dsp:spPr>
        <a:xfrm>
          <a:off x="2186027" y="2649608"/>
          <a:ext cx="2460522" cy="672799"/>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School resources and extra-curricular activities.</a:t>
          </a:r>
        </a:p>
      </dsp:txBody>
      <dsp:txXfrm>
        <a:off x="2218870" y="2682451"/>
        <a:ext cx="2394836" cy="6071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9FE24-DBB7-4DA5-8222-FF59A28A09AD}">
      <dsp:nvSpPr>
        <dsp:cNvPr id="0" name=""/>
        <dsp:cNvSpPr/>
      </dsp:nvSpPr>
      <dsp:spPr>
        <a:xfrm>
          <a:off x="3311" y="69963"/>
          <a:ext cx="1991306"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Calibri Light" panose="020F0302020204030204"/>
            </a:rPr>
            <a:t>English</a:t>
          </a:r>
          <a:endParaRPr lang="en-US" sz="2200" kern="1200" dirty="0"/>
        </a:p>
      </dsp:txBody>
      <dsp:txXfrm>
        <a:off x="3311" y="69963"/>
        <a:ext cx="1991306" cy="633600"/>
      </dsp:txXfrm>
    </dsp:sp>
    <dsp:sp modelId="{DE3163AA-290A-4A46-8F0A-8779B5691DF0}">
      <dsp:nvSpPr>
        <dsp:cNvPr id="0" name=""/>
        <dsp:cNvSpPr/>
      </dsp:nvSpPr>
      <dsp:spPr>
        <a:xfrm>
          <a:off x="3311" y="703563"/>
          <a:ext cx="1991306" cy="327615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b="0" kern="1200" dirty="0">
              <a:latin typeface="Calibri Light" panose="020F0302020204030204"/>
            </a:rPr>
            <a:t>Eng 1</a:t>
          </a:r>
          <a:endParaRPr lang="en-US" sz="2200" b="0" kern="1200" dirty="0"/>
        </a:p>
        <a:p>
          <a:pPr marL="228600" lvl="1" indent="-228600" algn="l" defTabSz="977900" rtl="0">
            <a:lnSpc>
              <a:spcPct val="90000"/>
            </a:lnSpc>
            <a:spcBef>
              <a:spcPct val="0"/>
            </a:spcBef>
            <a:spcAft>
              <a:spcPct val="15000"/>
            </a:spcAft>
            <a:buChar char="•"/>
          </a:pPr>
          <a:r>
            <a:rPr lang="en-US" sz="2200" b="0" kern="1200" dirty="0">
              <a:latin typeface="Calibri Light" panose="020F0302020204030204"/>
            </a:rPr>
            <a:t>Eng 2</a:t>
          </a:r>
          <a:endParaRPr lang="en-US" sz="2200" b="0" kern="1200" dirty="0"/>
        </a:p>
        <a:p>
          <a:pPr marL="228600" lvl="1" indent="-228600" algn="l" defTabSz="977900" rtl="0">
            <a:lnSpc>
              <a:spcPct val="90000"/>
            </a:lnSpc>
            <a:spcBef>
              <a:spcPct val="0"/>
            </a:spcBef>
            <a:spcAft>
              <a:spcPct val="15000"/>
            </a:spcAft>
            <a:buChar char="•"/>
          </a:pPr>
          <a:r>
            <a:rPr lang="en-US" sz="2200" b="0" kern="1200" dirty="0">
              <a:latin typeface="Calibri Light" panose="020F0302020204030204"/>
            </a:rPr>
            <a:t>Eng 3</a:t>
          </a:r>
        </a:p>
        <a:p>
          <a:pPr marL="228600" lvl="1" indent="-228600" algn="l" defTabSz="977900" rtl="0">
            <a:lnSpc>
              <a:spcPct val="90000"/>
            </a:lnSpc>
            <a:spcBef>
              <a:spcPct val="0"/>
            </a:spcBef>
            <a:spcAft>
              <a:spcPct val="15000"/>
            </a:spcAft>
            <a:buChar char="•"/>
          </a:pPr>
          <a:r>
            <a:rPr lang="en-US" sz="2200" b="0" kern="1200" dirty="0">
              <a:latin typeface="Calibri Light" panose="020F0302020204030204"/>
            </a:rPr>
            <a:t>Eng 4</a:t>
          </a:r>
          <a:endParaRPr lang="en-US" sz="2200" b="0" kern="1200" dirty="0"/>
        </a:p>
      </dsp:txBody>
      <dsp:txXfrm>
        <a:off x="3311" y="703563"/>
        <a:ext cx="1991306" cy="3276157"/>
      </dsp:txXfrm>
    </dsp:sp>
    <dsp:sp modelId="{80719152-ADEB-45B3-9FAC-6A3123CD4A43}">
      <dsp:nvSpPr>
        <dsp:cNvPr id="0" name=""/>
        <dsp:cNvSpPr/>
      </dsp:nvSpPr>
      <dsp:spPr>
        <a:xfrm>
          <a:off x="2273401" y="69963"/>
          <a:ext cx="1991306"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Calibri Light" panose="020F0302020204030204"/>
            </a:rPr>
            <a:t>Math</a:t>
          </a:r>
          <a:endParaRPr lang="en-US" sz="2200" kern="1200" dirty="0"/>
        </a:p>
      </dsp:txBody>
      <dsp:txXfrm>
        <a:off x="2273401" y="69963"/>
        <a:ext cx="1991306" cy="633600"/>
      </dsp:txXfrm>
    </dsp:sp>
    <dsp:sp modelId="{84AB73A8-5FFB-4D17-B96B-FF26B4F3C629}">
      <dsp:nvSpPr>
        <dsp:cNvPr id="0" name=""/>
        <dsp:cNvSpPr/>
      </dsp:nvSpPr>
      <dsp:spPr>
        <a:xfrm>
          <a:off x="2273401" y="703563"/>
          <a:ext cx="1991306" cy="327615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latin typeface="Calibri Light" panose="020F0302020204030204"/>
            </a:rPr>
            <a:t>Two Years</a:t>
          </a:r>
          <a:endParaRPr lang="en-US" sz="2200" kern="1200" dirty="0"/>
        </a:p>
      </dsp:txBody>
      <dsp:txXfrm>
        <a:off x="2273401" y="703563"/>
        <a:ext cx="1991306" cy="3276157"/>
      </dsp:txXfrm>
    </dsp:sp>
    <dsp:sp modelId="{BF3CEB0A-5299-46B2-919A-350BDBA7CE2C}">
      <dsp:nvSpPr>
        <dsp:cNvPr id="0" name=""/>
        <dsp:cNvSpPr/>
      </dsp:nvSpPr>
      <dsp:spPr>
        <a:xfrm>
          <a:off x="4543490" y="69963"/>
          <a:ext cx="1991306"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Calibri Light" panose="020F0302020204030204"/>
            </a:rPr>
            <a:t>Science</a:t>
          </a:r>
          <a:endParaRPr lang="en-US" sz="2200" kern="1200" dirty="0"/>
        </a:p>
      </dsp:txBody>
      <dsp:txXfrm>
        <a:off x="4543490" y="69963"/>
        <a:ext cx="1991306" cy="633600"/>
      </dsp:txXfrm>
    </dsp:sp>
    <dsp:sp modelId="{EA317D77-4980-4F19-BFEF-7F6B69FBD368}">
      <dsp:nvSpPr>
        <dsp:cNvPr id="0" name=""/>
        <dsp:cNvSpPr/>
      </dsp:nvSpPr>
      <dsp:spPr>
        <a:xfrm>
          <a:off x="4543490" y="703563"/>
          <a:ext cx="1991306" cy="327615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latin typeface="Calibri Light" panose="020F0302020204030204"/>
            </a:rPr>
            <a:t>Science Academy 1</a:t>
          </a:r>
          <a:endParaRPr lang="en-US" sz="2200" kern="1200" dirty="0"/>
        </a:p>
        <a:p>
          <a:pPr marL="228600" lvl="1" indent="-228600" algn="l" defTabSz="977900" rtl="0">
            <a:lnSpc>
              <a:spcPct val="90000"/>
            </a:lnSpc>
            <a:spcBef>
              <a:spcPct val="0"/>
            </a:spcBef>
            <a:spcAft>
              <a:spcPct val="15000"/>
            </a:spcAft>
            <a:buChar char="•"/>
          </a:pPr>
          <a:r>
            <a:rPr lang="en-US" sz="2200" kern="1200" dirty="0">
              <a:latin typeface="Calibri Light" panose="020F0302020204030204"/>
            </a:rPr>
            <a:t>Science Academy 2</a:t>
          </a:r>
          <a:endParaRPr lang="en-US" sz="2200" kern="1200" dirty="0"/>
        </a:p>
      </dsp:txBody>
      <dsp:txXfrm>
        <a:off x="4543490" y="703563"/>
        <a:ext cx="1991306" cy="3276157"/>
      </dsp:txXfrm>
    </dsp:sp>
    <dsp:sp modelId="{2A1361E2-F5A7-4F45-B848-8D90DBE224B8}">
      <dsp:nvSpPr>
        <dsp:cNvPr id="0" name=""/>
        <dsp:cNvSpPr/>
      </dsp:nvSpPr>
      <dsp:spPr>
        <a:xfrm>
          <a:off x="6813580" y="69963"/>
          <a:ext cx="1991306"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dirty="0">
              <a:latin typeface="Calibri Light" panose="020F0302020204030204"/>
              <a:ea typeface="Calibri Light" panose="020F0302020204030204"/>
              <a:cs typeface="Calibri Light" panose="020F0302020204030204"/>
            </a:rPr>
            <a:t>Social Science</a:t>
          </a:r>
        </a:p>
      </dsp:txBody>
      <dsp:txXfrm>
        <a:off x="6813580" y="69963"/>
        <a:ext cx="1991306" cy="633600"/>
      </dsp:txXfrm>
    </dsp:sp>
    <dsp:sp modelId="{F40DB30C-7986-4C01-8681-590BAB69A50D}">
      <dsp:nvSpPr>
        <dsp:cNvPr id="0" name=""/>
        <dsp:cNvSpPr/>
      </dsp:nvSpPr>
      <dsp:spPr>
        <a:xfrm>
          <a:off x="6813580" y="703563"/>
          <a:ext cx="1991306" cy="327615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latin typeface="Calibri Light"/>
              <a:ea typeface="Calibri Light"/>
              <a:cs typeface="Calibri Light"/>
            </a:rPr>
            <a:t>Ethnic Studies (1 Sem)</a:t>
          </a:r>
        </a:p>
        <a:p>
          <a:pPr marL="228600" lvl="1" indent="-228600" algn="l" defTabSz="977900">
            <a:lnSpc>
              <a:spcPct val="90000"/>
            </a:lnSpc>
            <a:spcBef>
              <a:spcPct val="0"/>
            </a:spcBef>
            <a:spcAft>
              <a:spcPct val="15000"/>
            </a:spcAft>
            <a:buChar char="•"/>
          </a:pPr>
          <a:r>
            <a:rPr lang="en-US" sz="2200" kern="1200">
              <a:solidFill>
                <a:srgbClr val="444444"/>
              </a:solidFill>
              <a:latin typeface="Calibri"/>
              <a:ea typeface="Calibri"/>
              <a:cs typeface="Calibri"/>
            </a:rPr>
            <a:t>World History</a:t>
          </a:r>
        </a:p>
        <a:p>
          <a:pPr marL="228600" lvl="1" indent="-228600" algn="l" defTabSz="977900">
            <a:lnSpc>
              <a:spcPct val="90000"/>
            </a:lnSpc>
            <a:spcBef>
              <a:spcPct val="0"/>
            </a:spcBef>
            <a:spcAft>
              <a:spcPct val="15000"/>
            </a:spcAft>
            <a:buChar char="•"/>
          </a:pPr>
          <a:r>
            <a:rPr lang="en-US" sz="2200" kern="1200">
              <a:solidFill>
                <a:srgbClr val="444444"/>
              </a:solidFill>
              <a:latin typeface="Calibri"/>
              <a:ea typeface="Calibri"/>
              <a:cs typeface="Calibri"/>
            </a:rPr>
            <a:t>US History</a:t>
          </a:r>
        </a:p>
        <a:p>
          <a:pPr marL="228600" lvl="1" indent="-228600" algn="l" defTabSz="977900">
            <a:lnSpc>
              <a:spcPct val="90000"/>
            </a:lnSpc>
            <a:spcBef>
              <a:spcPct val="0"/>
            </a:spcBef>
            <a:spcAft>
              <a:spcPct val="15000"/>
            </a:spcAft>
            <a:buChar char="•"/>
          </a:pPr>
          <a:r>
            <a:rPr lang="en-US" sz="2200" kern="1200">
              <a:solidFill>
                <a:srgbClr val="444444"/>
              </a:solidFill>
              <a:latin typeface="Calibri"/>
              <a:ea typeface="Calibri"/>
              <a:cs typeface="Calibri"/>
            </a:rPr>
            <a:t>Civics (1 </a:t>
          </a:r>
          <a:r>
            <a:rPr lang="en-US" sz="2200" kern="1200" err="1">
              <a:solidFill>
                <a:srgbClr val="444444"/>
              </a:solidFill>
              <a:latin typeface="Calibri"/>
              <a:ea typeface="Calibri"/>
              <a:cs typeface="Calibri"/>
            </a:rPr>
            <a:t>sem</a:t>
          </a:r>
          <a:r>
            <a:rPr lang="en-US" sz="2200" kern="1200">
              <a:solidFill>
                <a:srgbClr val="444444"/>
              </a:solidFill>
              <a:latin typeface="Calibri"/>
              <a:ea typeface="Calibri"/>
              <a:cs typeface="Calibri"/>
            </a:rPr>
            <a:t>)</a:t>
          </a:r>
        </a:p>
        <a:p>
          <a:pPr marL="228600" lvl="1" indent="-228600" algn="l" defTabSz="977900">
            <a:lnSpc>
              <a:spcPct val="90000"/>
            </a:lnSpc>
            <a:spcBef>
              <a:spcPct val="0"/>
            </a:spcBef>
            <a:spcAft>
              <a:spcPct val="15000"/>
            </a:spcAft>
            <a:buChar char="•"/>
          </a:pPr>
          <a:r>
            <a:rPr lang="en-US" sz="2200" kern="1200">
              <a:solidFill>
                <a:srgbClr val="444444"/>
              </a:solidFill>
              <a:latin typeface="Calibri"/>
              <a:ea typeface="Calibri"/>
              <a:cs typeface="Calibri"/>
            </a:rPr>
            <a:t>Econ (1 </a:t>
          </a:r>
          <a:r>
            <a:rPr lang="en-US" sz="2200" kern="1200" err="1">
              <a:solidFill>
                <a:srgbClr val="444444"/>
              </a:solidFill>
              <a:latin typeface="Calibri"/>
              <a:ea typeface="Calibri"/>
              <a:cs typeface="Calibri"/>
            </a:rPr>
            <a:t>sem</a:t>
          </a:r>
          <a:r>
            <a:rPr lang="en-US" sz="2200" kern="1200">
              <a:solidFill>
                <a:srgbClr val="444444"/>
              </a:solidFill>
              <a:latin typeface="Calibri"/>
              <a:ea typeface="Calibri"/>
              <a:cs typeface="Calibri"/>
            </a:rPr>
            <a:t>)</a:t>
          </a:r>
          <a:endParaRPr lang="en-US" sz="2200" kern="1200"/>
        </a:p>
      </dsp:txBody>
      <dsp:txXfrm>
        <a:off x="6813580" y="703563"/>
        <a:ext cx="1991306" cy="32761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16A95-989F-4F65-B44B-312DDCF39459}">
      <dsp:nvSpPr>
        <dsp:cNvPr id="0" name=""/>
        <dsp:cNvSpPr/>
      </dsp:nvSpPr>
      <dsp:spPr>
        <a:xfrm>
          <a:off x="3198" y="1959986"/>
          <a:ext cx="1225944" cy="48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en-US" sz="1700" kern="1200">
              <a:latin typeface="Calibri Light" panose="020F0302020204030204"/>
            </a:rPr>
            <a:t>Health</a:t>
          </a:r>
          <a:endParaRPr lang="en-US" sz="1700" kern="1200"/>
        </a:p>
      </dsp:txBody>
      <dsp:txXfrm>
        <a:off x="3198" y="1959986"/>
        <a:ext cx="1225944" cy="489600"/>
      </dsp:txXfrm>
    </dsp:sp>
    <dsp:sp modelId="{BD37EAFB-866C-492C-9175-7231031A0503}">
      <dsp:nvSpPr>
        <dsp:cNvPr id="0" name=""/>
        <dsp:cNvSpPr/>
      </dsp:nvSpPr>
      <dsp:spPr>
        <a:xfrm>
          <a:off x="3198" y="2449586"/>
          <a:ext cx="1225944" cy="95663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US" sz="1700" kern="1200">
              <a:latin typeface="Calibri Light" panose="020F0302020204030204"/>
            </a:rPr>
            <a:t>One semester</a:t>
          </a:r>
          <a:endParaRPr lang="en-US" sz="1700" kern="1200"/>
        </a:p>
      </dsp:txBody>
      <dsp:txXfrm>
        <a:off x="3198" y="2449586"/>
        <a:ext cx="1225944" cy="956632"/>
      </dsp:txXfrm>
    </dsp:sp>
    <dsp:sp modelId="{3BF7E680-AE71-45DF-9712-80E8ACB9A05E}">
      <dsp:nvSpPr>
        <dsp:cNvPr id="0" name=""/>
        <dsp:cNvSpPr/>
      </dsp:nvSpPr>
      <dsp:spPr>
        <a:xfrm>
          <a:off x="1400774" y="1959986"/>
          <a:ext cx="1225944" cy="48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latin typeface="Calibri Light" panose="020F0302020204030204"/>
            </a:rPr>
            <a:t>Computers</a:t>
          </a:r>
          <a:endParaRPr lang="en-US" sz="1700" kern="1200"/>
        </a:p>
      </dsp:txBody>
      <dsp:txXfrm>
        <a:off x="1400774" y="1959986"/>
        <a:ext cx="1225944" cy="489600"/>
      </dsp:txXfrm>
    </dsp:sp>
    <dsp:sp modelId="{EE248B2D-3DF8-40F3-A911-7822646C5A72}">
      <dsp:nvSpPr>
        <dsp:cNvPr id="0" name=""/>
        <dsp:cNvSpPr/>
      </dsp:nvSpPr>
      <dsp:spPr>
        <a:xfrm>
          <a:off x="1400774" y="2449586"/>
          <a:ext cx="1225944" cy="95663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US" sz="1700" kern="1200">
              <a:latin typeface="Calibri Light" panose="020F0302020204030204"/>
            </a:rPr>
            <a:t>Comp App Intro CP</a:t>
          </a:r>
          <a:endParaRPr lang="en-US" sz="1700" kern="1200"/>
        </a:p>
      </dsp:txBody>
      <dsp:txXfrm>
        <a:off x="1400774" y="2449586"/>
        <a:ext cx="1225944" cy="956632"/>
      </dsp:txXfrm>
    </dsp:sp>
    <dsp:sp modelId="{E8525FCB-DDC0-45A6-80AA-A6DD56318896}">
      <dsp:nvSpPr>
        <dsp:cNvPr id="0" name=""/>
        <dsp:cNvSpPr/>
      </dsp:nvSpPr>
      <dsp:spPr>
        <a:xfrm>
          <a:off x="2798351" y="1959986"/>
          <a:ext cx="1225944" cy="48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en-US" sz="1700" kern="1200">
              <a:latin typeface="Calibri Light" panose="020F0302020204030204"/>
            </a:rPr>
            <a:t>Fine Art</a:t>
          </a:r>
          <a:endParaRPr lang="en-US" sz="1700" kern="1200"/>
        </a:p>
      </dsp:txBody>
      <dsp:txXfrm>
        <a:off x="2798351" y="1959986"/>
        <a:ext cx="1225944" cy="489600"/>
      </dsp:txXfrm>
    </dsp:sp>
    <dsp:sp modelId="{7C24784A-04B3-43F4-AA05-1FDC72F042C7}">
      <dsp:nvSpPr>
        <dsp:cNvPr id="0" name=""/>
        <dsp:cNvSpPr/>
      </dsp:nvSpPr>
      <dsp:spPr>
        <a:xfrm>
          <a:off x="2798351" y="2449586"/>
          <a:ext cx="1225944" cy="95663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US" sz="1700" kern="1200">
              <a:latin typeface="Calibri Light" panose="020F0302020204030204"/>
            </a:rPr>
            <a:t>One Year</a:t>
          </a:r>
          <a:endParaRPr lang="en-US" sz="1700" kern="1200"/>
        </a:p>
      </dsp:txBody>
      <dsp:txXfrm>
        <a:off x="2798351" y="2449586"/>
        <a:ext cx="1225944" cy="956632"/>
      </dsp:txXfrm>
    </dsp:sp>
    <dsp:sp modelId="{604B3953-B8F2-4E6A-B8BD-C45B486FF6E5}">
      <dsp:nvSpPr>
        <dsp:cNvPr id="0" name=""/>
        <dsp:cNvSpPr/>
      </dsp:nvSpPr>
      <dsp:spPr>
        <a:xfrm>
          <a:off x="4195928" y="1959986"/>
          <a:ext cx="1225944" cy="48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latin typeface="Calibri Light"/>
              <a:ea typeface="Calibri Light"/>
              <a:cs typeface="Calibri Light"/>
            </a:rPr>
            <a:t>PE</a:t>
          </a:r>
        </a:p>
      </dsp:txBody>
      <dsp:txXfrm>
        <a:off x="4195928" y="1959986"/>
        <a:ext cx="1225944" cy="489600"/>
      </dsp:txXfrm>
    </dsp:sp>
    <dsp:sp modelId="{D1FB1787-79AF-4550-B229-4DDB49569BAC}">
      <dsp:nvSpPr>
        <dsp:cNvPr id="0" name=""/>
        <dsp:cNvSpPr/>
      </dsp:nvSpPr>
      <dsp:spPr>
        <a:xfrm>
          <a:off x="4195928" y="2449586"/>
          <a:ext cx="1225944" cy="95663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solidFill>
                <a:srgbClr val="444444"/>
              </a:solidFill>
              <a:latin typeface="Calibri"/>
              <a:ea typeface="Calibri"/>
              <a:cs typeface="Calibri"/>
            </a:rPr>
            <a:t>Two Years</a:t>
          </a:r>
          <a:endParaRPr lang="en-US" sz="1700" kern="1200"/>
        </a:p>
      </dsp:txBody>
      <dsp:txXfrm>
        <a:off x="4195928" y="2449586"/>
        <a:ext cx="1225944" cy="956632"/>
      </dsp:txXfrm>
    </dsp:sp>
    <dsp:sp modelId="{3D963767-FE59-4A33-9BFF-F15778372D24}">
      <dsp:nvSpPr>
        <dsp:cNvPr id="0" name=""/>
        <dsp:cNvSpPr/>
      </dsp:nvSpPr>
      <dsp:spPr>
        <a:xfrm>
          <a:off x="5593505" y="1959986"/>
          <a:ext cx="1225944" cy="48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latin typeface="Calibri Light" panose="020F0302020204030204"/>
            </a:rPr>
            <a:t>Electives</a:t>
          </a:r>
          <a:endParaRPr lang="en-US" sz="1700" kern="1200"/>
        </a:p>
      </dsp:txBody>
      <dsp:txXfrm>
        <a:off x="5593505" y="1959986"/>
        <a:ext cx="1225944" cy="489600"/>
      </dsp:txXfrm>
    </dsp:sp>
    <dsp:sp modelId="{84F9F7C3-8C57-4A3E-970E-AF9B331DD3B9}">
      <dsp:nvSpPr>
        <dsp:cNvPr id="0" name=""/>
        <dsp:cNvSpPr/>
      </dsp:nvSpPr>
      <dsp:spPr>
        <a:xfrm>
          <a:off x="5593505" y="2449586"/>
          <a:ext cx="1225944" cy="95663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US" sz="1700" kern="1200">
              <a:latin typeface="Calibri Light" panose="020F0302020204030204"/>
            </a:rPr>
            <a:t>85 Credits</a:t>
          </a:r>
        </a:p>
      </dsp:txBody>
      <dsp:txXfrm>
        <a:off x="5593505" y="2449586"/>
        <a:ext cx="1225944" cy="9566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9FE24-DBB7-4DA5-8222-FF59A28A09AD}">
      <dsp:nvSpPr>
        <dsp:cNvPr id="0" name=""/>
        <dsp:cNvSpPr/>
      </dsp:nvSpPr>
      <dsp:spPr>
        <a:xfrm>
          <a:off x="2132" y="2270"/>
          <a:ext cx="2078775"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Light" panose="020F0302020204030204"/>
            </a:rPr>
            <a:t>English</a:t>
          </a:r>
          <a:endParaRPr lang="en-US" sz="2400" kern="1200"/>
        </a:p>
      </dsp:txBody>
      <dsp:txXfrm>
        <a:off x="2132" y="2270"/>
        <a:ext cx="2078775" cy="691200"/>
      </dsp:txXfrm>
    </dsp:sp>
    <dsp:sp modelId="{DE3163AA-290A-4A46-8F0A-8779B5691DF0}">
      <dsp:nvSpPr>
        <dsp:cNvPr id="0" name=""/>
        <dsp:cNvSpPr/>
      </dsp:nvSpPr>
      <dsp:spPr>
        <a:xfrm>
          <a:off x="2132" y="693470"/>
          <a:ext cx="2078775" cy="247873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a:latin typeface="Calibri Light" panose="020F0302020204030204"/>
            </a:rPr>
            <a:t>Eng 1</a:t>
          </a:r>
          <a:endParaRPr lang="en-US" sz="2400" kern="1200"/>
        </a:p>
        <a:p>
          <a:pPr marL="228600" lvl="1" indent="-228600" algn="l" defTabSz="1066800" rtl="0">
            <a:lnSpc>
              <a:spcPct val="90000"/>
            </a:lnSpc>
            <a:spcBef>
              <a:spcPct val="0"/>
            </a:spcBef>
            <a:spcAft>
              <a:spcPct val="15000"/>
            </a:spcAft>
            <a:buChar char="•"/>
          </a:pPr>
          <a:r>
            <a:rPr lang="en-US" sz="2400" kern="1200">
              <a:latin typeface="Calibri Light" panose="020F0302020204030204"/>
            </a:rPr>
            <a:t>Eng 2</a:t>
          </a:r>
          <a:endParaRPr lang="en-US" sz="2400" kern="1200"/>
        </a:p>
        <a:p>
          <a:pPr marL="228600" lvl="1" indent="-228600" algn="l" defTabSz="1066800" rtl="0">
            <a:lnSpc>
              <a:spcPct val="90000"/>
            </a:lnSpc>
            <a:spcBef>
              <a:spcPct val="0"/>
            </a:spcBef>
            <a:spcAft>
              <a:spcPct val="15000"/>
            </a:spcAft>
            <a:buChar char="•"/>
          </a:pPr>
          <a:r>
            <a:rPr lang="en-US" sz="2400" kern="1200">
              <a:latin typeface="Calibri Light" panose="020F0302020204030204"/>
            </a:rPr>
            <a:t>Eng 3</a:t>
          </a:r>
        </a:p>
        <a:p>
          <a:pPr marL="228600" lvl="1" indent="-228600" algn="l" defTabSz="1066800" rtl="0">
            <a:lnSpc>
              <a:spcPct val="90000"/>
            </a:lnSpc>
            <a:spcBef>
              <a:spcPct val="0"/>
            </a:spcBef>
            <a:spcAft>
              <a:spcPct val="15000"/>
            </a:spcAft>
            <a:buChar char="•"/>
          </a:pPr>
          <a:r>
            <a:rPr lang="en-US" sz="2400" kern="1200">
              <a:latin typeface="Calibri Light" panose="020F0302020204030204"/>
            </a:rPr>
            <a:t>Eng 4</a:t>
          </a:r>
          <a:endParaRPr lang="en-US" sz="2400" kern="1200"/>
        </a:p>
      </dsp:txBody>
      <dsp:txXfrm>
        <a:off x="2132" y="693470"/>
        <a:ext cx="2078775" cy="2478734"/>
      </dsp:txXfrm>
    </dsp:sp>
    <dsp:sp modelId="{80719152-ADEB-45B3-9FAC-6A3123CD4A43}">
      <dsp:nvSpPr>
        <dsp:cNvPr id="0" name=""/>
        <dsp:cNvSpPr/>
      </dsp:nvSpPr>
      <dsp:spPr>
        <a:xfrm>
          <a:off x="2371936" y="2270"/>
          <a:ext cx="2078775"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Light" panose="020F0302020204030204"/>
            </a:rPr>
            <a:t>Math</a:t>
          </a:r>
          <a:endParaRPr lang="en-US" sz="2400" kern="1200"/>
        </a:p>
      </dsp:txBody>
      <dsp:txXfrm>
        <a:off x="2371936" y="2270"/>
        <a:ext cx="2078775" cy="691200"/>
      </dsp:txXfrm>
    </dsp:sp>
    <dsp:sp modelId="{84AB73A8-5FFB-4D17-B96B-FF26B4F3C629}">
      <dsp:nvSpPr>
        <dsp:cNvPr id="0" name=""/>
        <dsp:cNvSpPr/>
      </dsp:nvSpPr>
      <dsp:spPr>
        <a:xfrm>
          <a:off x="2371936" y="693470"/>
          <a:ext cx="2078775" cy="247873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a:latin typeface="Calibri Light" panose="020F0302020204030204"/>
            </a:rPr>
            <a:t>Math 1</a:t>
          </a:r>
          <a:endParaRPr lang="en-US" sz="2400" kern="1200"/>
        </a:p>
        <a:p>
          <a:pPr marL="228600" lvl="1" indent="-228600" algn="l" defTabSz="1066800" rtl="0">
            <a:lnSpc>
              <a:spcPct val="90000"/>
            </a:lnSpc>
            <a:spcBef>
              <a:spcPct val="0"/>
            </a:spcBef>
            <a:spcAft>
              <a:spcPct val="15000"/>
            </a:spcAft>
            <a:buChar char="•"/>
          </a:pPr>
          <a:r>
            <a:rPr lang="en-US" sz="2400" kern="1200">
              <a:latin typeface="Calibri Light" panose="020F0302020204030204"/>
            </a:rPr>
            <a:t>Math 2</a:t>
          </a:r>
        </a:p>
        <a:p>
          <a:pPr marL="228600" lvl="1" indent="-228600" algn="l" defTabSz="1066800" rtl="0">
            <a:lnSpc>
              <a:spcPct val="90000"/>
            </a:lnSpc>
            <a:spcBef>
              <a:spcPct val="0"/>
            </a:spcBef>
            <a:spcAft>
              <a:spcPct val="15000"/>
            </a:spcAft>
            <a:buChar char="•"/>
          </a:pPr>
          <a:r>
            <a:rPr lang="en-US" sz="2400" kern="1200">
              <a:highlight>
                <a:srgbClr val="FFFF00"/>
              </a:highlight>
              <a:latin typeface="Calibri Light" panose="020F0302020204030204"/>
            </a:rPr>
            <a:t>Math 3</a:t>
          </a:r>
          <a:endParaRPr lang="en-US" sz="2400" kern="1200">
            <a:highlight>
              <a:srgbClr val="FFFF00"/>
            </a:highlight>
          </a:endParaRPr>
        </a:p>
        <a:p>
          <a:pPr marL="228600" lvl="1" indent="-228600" algn="l" defTabSz="1066800" rtl="0">
            <a:lnSpc>
              <a:spcPct val="90000"/>
            </a:lnSpc>
            <a:spcBef>
              <a:spcPct val="0"/>
            </a:spcBef>
            <a:spcAft>
              <a:spcPct val="15000"/>
            </a:spcAft>
            <a:buChar char="•"/>
          </a:pPr>
          <a:r>
            <a:rPr lang="en-US" sz="2400" kern="1200">
              <a:latin typeface="Calibri Light" panose="020F0302020204030204"/>
            </a:rPr>
            <a:t>4th year</a:t>
          </a:r>
          <a:r>
            <a:rPr lang="en-US" sz="2400" kern="1200">
              <a:highlight>
                <a:srgbClr val="FFFF00"/>
              </a:highlight>
              <a:latin typeface="Calibri Light" panose="020F0302020204030204"/>
            </a:rPr>
            <a:t>*</a:t>
          </a:r>
        </a:p>
      </dsp:txBody>
      <dsp:txXfrm>
        <a:off x="2371936" y="693470"/>
        <a:ext cx="2078775" cy="2478734"/>
      </dsp:txXfrm>
    </dsp:sp>
    <dsp:sp modelId="{BF3CEB0A-5299-46B2-919A-350BDBA7CE2C}">
      <dsp:nvSpPr>
        <dsp:cNvPr id="0" name=""/>
        <dsp:cNvSpPr/>
      </dsp:nvSpPr>
      <dsp:spPr>
        <a:xfrm>
          <a:off x="4741741" y="2270"/>
          <a:ext cx="2078775"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Light" panose="020F0302020204030204"/>
            </a:rPr>
            <a:t>Science</a:t>
          </a:r>
          <a:endParaRPr lang="en-US" sz="2400" kern="1200"/>
        </a:p>
      </dsp:txBody>
      <dsp:txXfrm>
        <a:off x="4741741" y="2270"/>
        <a:ext cx="2078775" cy="691200"/>
      </dsp:txXfrm>
    </dsp:sp>
    <dsp:sp modelId="{EA317D77-4980-4F19-BFEF-7F6B69FBD368}">
      <dsp:nvSpPr>
        <dsp:cNvPr id="0" name=""/>
        <dsp:cNvSpPr/>
      </dsp:nvSpPr>
      <dsp:spPr>
        <a:xfrm>
          <a:off x="4741741" y="693470"/>
          <a:ext cx="2078775" cy="247873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a:latin typeface="Calibri Light" panose="020F0302020204030204"/>
            </a:rPr>
            <a:t>Sci Academy 1</a:t>
          </a:r>
          <a:endParaRPr lang="en-US" sz="2400" kern="1200"/>
        </a:p>
        <a:p>
          <a:pPr marL="228600" lvl="1" indent="-228600" algn="l" defTabSz="1066800" rtl="0">
            <a:lnSpc>
              <a:spcPct val="90000"/>
            </a:lnSpc>
            <a:spcBef>
              <a:spcPct val="0"/>
            </a:spcBef>
            <a:spcAft>
              <a:spcPct val="15000"/>
            </a:spcAft>
            <a:buChar char="•"/>
          </a:pPr>
          <a:r>
            <a:rPr lang="en-US" sz="2400" kern="1200">
              <a:latin typeface="Calibri Light" panose="020F0302020204030204"/>
            </a:rPr>
            <a:t>Sci Academy 2</a:t>
          </a:r>
          <a:endParaRPr lang="en-US" sz="2400" kern="1200"/>
        </a:p>
        <a:p>
          <a:pPr marL="228600" lvl="1" indent="-228600" algn="l" defTabSz="1066800" rtl="0">
            <a:lnSpc>
              <a:spcPct val="90000"/>
            </a:lnSpc>
            <a:spcBef>
              <a:spcPct val="0"/>
            </a:spcBef>
            <a:spcAft>
              <a:spcPct val="15000"/>
            </a:spcAft>
            <a:buChar char="•"/>
          </a:pPr>
          <a:r>
            <a:rPr lang="en-US" sz="2400" kern="1200">
              <a:latin typeface="Calibri Light" panose="020F0302020204030204"/>
            </a:rPr>
            <a:t>3rd year lab</a:t>
          </a:r>
          <a:r>
            <a:rPr lang="en-US" sz="2400" kern="1200">
              <a:highlight>
                <a:srgbClr val="FFFF00"/>
              </a:highlight>
              <a:latin typeface="Calibri Light" panose="020F0302020204030204"/>
            </a:rPr>
            <a:t>*</a:t>
          </a:r>
        </a:p>
      </dsp:txBody>
      <dsp:txXfrm>
        <a:off x="4741741" y="693470"/>
        <a:ext cx="2078775" cy="24787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16A95-989F-4F65-B44B-312DDCF39459}">
      <dsp:nvSpPr>
        <dsp:cNvPr id="0" name=""/>
        <dsp:cNvSpPr/>
      </dsp:nvSpPr>
      <dsp:spPr>
        <a:xfrm>
          <a:off x="2928" y="3048666"/>
          <a:ext cx="1760868" cy="518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kern="1200">
              <a:latin typeface="Calibri Light" panose="020F0302020204030204"/>
            </a:rPr>
            <a:t>Social Science</a:t>
          </a:r>
          <a:endParaRPr lang="en-US" sz="1800" kern="1200"/>
        </a:p>
      </dsp:txBody>
      <dsp:txXfrm>
        <a:off x="2928" y="3048666"/>
        <a:ext cx="1760868" cy="518400"/>
      </dsp:txXfrm>
    </dsp:sp>
    <dsp:sp modelId="{BD37EAFB-866C-492C-9175-7231031A0503}">
      <dsp:nvSpPr>
        <dsp:cNvPr id="0" name=""/>
        <dsp:cNvSpPr/>
      </dsp:nvSpPr>
      <dsp:spPr>
        <a:xfrm>
          <a:off x="2928" y="3567066"/>
          <a:ext cx="1760868" cy="10129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US" sz="1800" kern="1200">
              <a:latin typeface="Calibri Light" panose="020F0302020204030204"/>
            </a:rPr>
            <a:t>World History</a:t>
          </a:r>
          <a:endParaRPr lang="en-US" sz="1800" kern="1200"/>
        </a:p>
        <a:p>
          <a:pPr marL="171450" lvl="1" indent="-171450" algn="l" defTabSz="800100" rtl="0">
            <a:lnSpc>
              <a:spcPct val="90000"/>
            </a:lnSpc>
            <a:spcBef>
              <a:spcPct val="0"/>
            </a:spcBef>
            <a:spcAft>
              <a:spcPct val="15000"/>
            </a:spcAft>
            <a:buChar char="•"/>
          </a:pPr>
          <a:r>
            <a:rPr lang="en-US" sz="1800" kern="1200">
              <a:latin typeface="Calibri Light" panose="020F0302020204030204"/>
            </a:rPr>
            <a:t>US History</a:t>
          </a:r>
          <a:endParaRPr lang="en-US" sz="1800" kern="1200"/>
        </a:p>
      </dsp:txBody>
      <dsp:txXfrm>
        <a:off x="2928" y="3567066"/>
        <a:ext cx="1760868" cy="1012904"/>
      </dsp:txXfrm>
    </dsp:sp>
    <dsp:sp modelId="{06E8743D-46F9-42E2-B649-7C2C3184C482}">
      <dsp:nvSpPr>
        <dsp:cNvPr id="0" name=""/>
        <dsp:cNvSpPr/>
      </dsp:nvSpPr>
      <dsp:spPr>
        <a:xfrm>
          <a:off x="2010318" y="3048666"/>
          <a:ext cx="1760868" cy="518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latin typeface="Calibri Light" panose="020F0302020204030204"/>
            </a:rPr>
            <a:t>LOTE</a:t>
          </a:r>
        </a:p>
      </dsp:txBody>
      <dsp:txXfrm>
        <a:off x="2010318" y="3048666"/>
        <a:ext cx="1760868" cy="518400"/>
      </dsp:txXfrm>
    </dsp:sp>
    <dsp:sp modelId="{A02AF9F7-A5C5-45A5-9E92-CFDF0344FF67}">
      <dsp:nvSpPr>
        <dsp:cNvPr id="0" name=""/>
        <dsp:cNvSpPr/>
      </dsp:nvSpPr>
      <dsp:spPr>
        <a:xfrm>
          <a:off x="2010318" y="3567066"/>
          <a:ext cx="1760868" cy="10129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US" sz="1800" kern="1200">
              <a:highlight>
                <a:srgbClr val="FFFF00"/>
              </a:highlight>
              <a:latin typeface="Calibri Light" panose="020F0302020204030204"/>
            </a:rPr>
            <a:t>Two Years Spanish, three recommended</a:t>
          </a:r>
        </a:p>
      </dsp:txBody>
      <dsp:txXfrm>
        <a:off x="2010318" y="3567066"/>
        <a:ext cx="1760868" cy="1012904"/>
      </dsp:txXfrm>
    </dsp:sp>
    <dsp:sp modelId="{E8525FCB-DDC0-45A6-80AA-A6DD56318896}">
      <dsp:nvSpPr>
        <dsp:cNvPr id="0" name=""/>
        <dsp:cNvSpPr/>
      </dsp:nvSpPr>
      <dsp:spPr>
        <a:xfrm>
          <a:off x="4017708" y="3048666"/>
          <a:ext cx="1760868" cy="518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kern="1200">
              <a:latin typeface="Calibri Light" panose="020F0302020204030204"/>
            </a:rPr>
            <a:t>Fine Art</a:t>
          </a:r>
          <a:endParaRPr lang="en-US" sz="1800" kern="1200"/>
        </a:p>
      </dsp:txBody>
      <dsp:txXfrm>
        <a:off x="4017708" y="3048666"/>
        <a:ext cx="1760868" cy="518400"/>
      </dsp:txXfrm>
    </dsp:sp>
    <dsp:sp modelId="{7C24784A-04B3-43F4-AA05-1FDC72F042C7}">
      <dsp:nvSpPr>
        <dsp:cNvPr id="0" name=""/>
        <dsp:cNvSpPr/>
      </dsp:nvSpPr>
      <dsp:spPr>
        <a:xfrm>
          <a:off x="4017708" y="3567066"/>
          <a:ext cx="1760868" cy="10129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US" sz="1800" kern="1200">
              <a:latin typeface="Calibri Light" panose="020F0302020204030204"/>
            </a:rPr>
            <a:t>1 Year</a:t>
          </a:r>
          <a:endParaRPr lang="en-US" sz="1800" kern="1200"/>
        </a:p>
      </dsp:txBody>
      <dsp:txXfrm>
        <a:off x="4017708" y="3567066"/>
        <a:ext cx="1760868" cy="1012904"/>
      </dsp:txXfrm>
    </dsp:sp>
    <dsp:sp modelId="{3D963767-FE59-4A33-9BFF-F15778372D24}">
      <dsp:nvSpPr>
        <dsp:cNvPr id="0" name=""/>
        <dsp:cNvSpPr/>
      </dsp:nvSpPr>
      <dsp:spPr>
        <a:xfrm>
          <a:off x="6025098" y="3048666"/>
          <a:ext cx="1760868" cy="518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kern="1200">
              <a:latin typeface="Calibri Light" panose="020F0302020204030204"/>
            </a:rPr>
            <a:t>CP Elective</a:t>
          </a:r>
          <a:endParaRPr lang="en-US" sz="1800" kern="1200"/>
        </a:p>
      </dsp:txBody>
      <dsp:txXfrm>
        <a:off x="6025098" y="3048666"/>
        <a:ext cx="1760868" cy="518400"/>
      </dsp:txXfrm>
    </dsp:sp>
    <dsp:sp modelId="{84F9F7C3-8C57-4A3E-970E-AF9B331DD3B9}">
      <dsp:nvSpPr>
        <dsp:cNvPr id="0" name=""/>
        <dsp:cNvSpPr/>
      </dsp:nvSpPr>
      <dsp:spPr>
        <a:xfrm>
          <a:off x="6025098" y="3567066"/>
          <a:ext cx="1760868" cy="10129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US" sz="1800" kern="1200">
              <a:latin typeface="Calibri Light" panose="020F0302020204030204"/>
            </a:rPr>
            <a:t>One Course</a:t>
          </a:r>
        </a:p>
      </dsp:txBody>
      <dsp:txXfrm>
        <a:off x="6025098" y="3567066"/>
        <a:ext cx="1760868" cy="10129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98F5FE-D621-459F-8E56-043D71290CFD}">
      <dsp:nvSpPr>
        <dsp:cNvPr id="0" name=""/>
        <dsp:cNvSpPr/>
      </dsp:nvSpPr>
      <dsp:spPr>
        <a:xfrm>
          <a:off x="3307190" y="1352884"/>
          <a:ext cx="2740422" cy="237805"/>
        </a:xfrm>
        <a:custGeom>
          <a:avLst/>
          <a:gdLst/>
          <a:ahLst/>
          <a:cxnLst/>
          <a:rect l="0" t="0" r="0" b="0"/>
          <a:pathLst>
            <a:path>
              <a:moveTo>
                <a:pt x="0" y="0"/>
              </a:moveTo>
              <a:lnTo>
                <a:pt x="0" y="118902"/>
              </a:lnTo>
              <a:lnTo>
                <a:pt x="2740422" y="118902"/>
              </a:lnTo>
              <a:lnTo>
                <a:pt x="2740422" y="237805"/>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D60703-A7B0-4716-B51A-4A35135ACE48}">
      <dsp:nvSpPr>
        <dsp:cNvPr id="0" name=""/>
        <dsp:cNvSpPr/>
      </dsp:nvSpPr>
      <dsp:spPr>
        <a:xfrm>
          <a:off x="3307190" y="1352884"/>
          <a:ext cx="1370211" cy="237805"/>
        </a:xfrm>
        <a:custGeom>
          <a:avLst/>
          <a:gdLst/>
          <a:ahLst/>
          <a:cxnLst/>
          <a:rect l="0" t="0" r="0" b="0"/>
          <a:pathLst>
            <a:path>
              <a:moveTo>
                <a:pt x="0" y="0"/>
              </a:moveTo>
              <a:lnTo>
                <a:pt x="0" y="118902"/>
              </a:lnTo>
              <a:lnTo>
                <a:pt x="1370211" y="118902"/>
              </a:lnTo>
              <a:lnTo>
                <a:pt x="1370211" y="237805"/>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2400C4-F7DA-4815-857C-4B1D34507612}">
      <dsp:nvSpPr>
        <dsp:cNvPr id="0" name=""/>
        <dsp:cNvSpPr/>
      </dsp:nvSpPr>
      <dsp:spPr>
        <a:xfrm>
          <a:off x="3261470" y="1352884"/>
          <a:ext cx="91440" cy="237805"/>
        </a:xfrm>
        <a:custGeom>
          <a:avLst/>
          <a:gdLst/>
          <a:ahLst/>
          <a:cxnLst/>
          <a:rect l="0" t="0" r="0" b="0"/>
          <a:pathLst>
            <a:path>
              <a:moveTo>
                <a:pt x="45720" y="0"/>
              </a:moveTo>
              <a:lnTo>
                <a:pt x="45720" y="237805"/>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260D9E-23A9-43CE-8F85-6B374CD81133}">
      <dsp:nvSpPr>
        <dsp:cNvPr id="0" name=""/>
        <dsp:cNvSpPr/>
      </dsp:nvSpPr>
      <dsp:spPr>
        <a:xfrm>
          <a:off x="1936979" y="1352884"/>
          <a:ext cx="1370211" cy="237805"/>
        </a:xfrm>
        <a:custGeom>
          <a:avLst/>
          <a:gdLst/>
          <a:ahLst/>
          <a:cxnLst/>
          <a:rect l="0" t="0" r="0" b="0"/>
          <a:pathLst>
            <a:path>
              <a:moveTo>
                <a:pt x="1370211" y="0"/>
              </a:moveTo>
              <a:lnTo>
                <a:pt x="1370211" y="118902"/>
              </a:lnTo>
              <a:lnTo>
                <a:pt x="0" y="118902"/>
              </a:lnTo>
              <a:lnTo>
                <a:pt x="0" y="237805"/>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83C7C4-40E1-4129-9BF2-9A440608F389}">
      <dsp:nvSpPr>
        <dsp:cNvPr id="0" name=""/>
        <dsp:cNvSpPr/>
      </dsp:nvSpPr>
      <dsp:spPr>
        <a:xfrm>
          <a:off x="566768" y="1352884"/>
          <a:ext cx="2740422" cy="237805"/>
        </a:xfrm>
        <a:custGeom>
          <a:avLst/>
          <a:gdLst/>
          <a:ahLst/>
          <a:cxnLst/>
          <a:rect l="0" t="0" r="0" b="0"/>
          <a:pathLst>
            <a:path>
              <a:moveTo>
                <a:pt x="2740422" y="0"/>
              </a:moveTo>
              <a:lnTo>
                <a:pt x="2740422" y="118902"/>
              </a:lnTo>
              <a:lnTo>
                <a:pt x="0" y="118902"/>
              </a:lnTo>
              <a:lnTo>
                <a:pt x="0" y="237805"/>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D68E1D-D90A-4161-B0FE-441393AE5B50}">
      <dsp:nvSpPr>
        <dsp:cNvPr id="0" name=""/>
        <dsp:cNvSpPr/>
      </dsp:nvSpPr>
      <dsp:spPr>
        <a:xfrm>
          <a:off x="2740987" y="786681"/>
          <a:ext cx="1132405" cy="566202"/>
        </a:xfrm>
        <a:prstGeom prst="rect">
          <a:avLst/>
        </a:prstGeom>
        <a:gradFill rotWithShape="0">
          <a:gsLst>
            <a:gs pos="0">
              <a:schemeClr val="accent1">
                <a:shade val="60000"/>
                <a:hueOff val="0"/>
                <a:satOff val="0"/>
                <a:lumOff val="0"/>
                <a:alphaOff val="0"/>
                <a:satMod val="103000"/>
                <a:lumMod val="102000"/>
                <a:tint val="94000"/>
              </a:schemeClr>
            </a:gs>
            <a:gs pos="50000">
              <a:schemeClr val="accent1">
                <a:shade val="60000"/>
                <a:hueOff val="0"/>
                <a:satOff val="0"/>
                <a:lumOff val="0"/>
                <a:alphaOff val="0"/>
                <a:satMod val="110000"/>
                <a:lumMod val="100000"/>
                <a:shade val="100000"/>
              </a:schemeClr>
            </a:gs>
            <a:gs pos="100000">
              <a:schemeClr val="accent1">
                <a:shade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Light" panose="020F0302020204030204"/>
            </a:rPr>
            <a:t>SA 1&amp; 2 Topics covered</a:t>
          </a:r>
          <a:endParaRPr lang="en-US" sz="1400" kern="1200"/>
        </a:p>
      </dsp:txBody>
      <dsp:txXfrm>
        <a:off x="2740987" y="786681"/>
        <a:ext cx="1132405" cy="566202"/>
      </dsp:txXfrm>
    </dsp:sp>
    <dsp:sp modelId="{39F70272-B6C8-46DD-87AD-54A22EAEDE9E}">
      <dsp:nvSpPr>
        <dsp:cNvPr id="0" name=""/>
        <dsp:cNvSpPr/>
      </dsp:nvSpPr>
      <dsp:spPr>
        <a:xfrm>
          <a:off x="565" y="1590689"/>
          <a:ext cx="1132405" cy="566202"/>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Light" panose="020F0302020204030204"/>
            </a:rPr>
            <a:t>Earth's Histroy and Evolution</a:t>
          </a:r>
        </a:p>
      </dsp:txBody>
      <dsp:txXfrm>
        <a:off x="565" y="1590689"/>
        <a:ext cx="1132405" cy="566202"/>
      </dsp:txXfrm>
    </dsp:sp>
    <dsp:sp modelId="{73F2944B-49C2-4530-BA06-AC5A7ABAB004}">
      <dsp:nvSpPr>
        <dsp:cNvPr id="0" name=""/>
        <dsp:cNvSpPr/>
      </dsp:nvSpPr>
      <dsp:spPr>
        <a:xfrm>
          <a:off x="1370776" y="1590689"/>
          <a:ext cx="1132405" cy="566202"/>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Light" panose="020F0302020204030204"/>
            </a:rPr>
            <a:t>Space</a:t>
          </a:r>
        </a:p>
      </dsp:txBody>
      <dsp:txXfrm>
        <a:off x="1370776" y="1590689"/>
        <a:ext cx="1132405" cy="566202"/>
      </dsp:txXfrm>
    </dsp:sp>
    <dsp:sp modelId="{CDB43945-F779-41DD-94D8-0FBA3123D7A2}">
      <dsp:nvSpPr>
        <dsp:cNvPr id="0" name=""/>
        <dsp:cNvSpPr/>
      </dsp:nvSpPr>
      <dsp:spPr>
        <a:xfrm>
          <a:off x="2740987" y="1590689"/>
          <a:ext cx="1132405" cy="566202"/>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Light" panose="020F0302020204030204"/>
            </a:rPr>
            <a:t>Laws of Motion and Physics</a:t>
          </a:r>
        </a:p>
      </dsp:txBody>
      <dsp:txXfrm>
        <a:off x="2740987" y="1590689"/>
        <a:ext cx="1132405" cy="566202"/>
      </dsp:txXfrm>
    </dsp:sp>
    <dsp:sp modelId="{B3797D2A-C04A-4A96-A56E-F3497F3AFBA2}">
      <dsp:nvSpPr>
        <dsp:cNvPr id="0" name=""/>
        <dsp:cNvSpPr/>
      </dsp:nvSpPr>
      <dsp:spPr>
        <a:xfrm>
          <a:off x="4111198" y="1590689"/>
          <a:ext cx="1132405" cy="566202"/>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Light" panose="020F0302020204030204"/>
            </a:rPr>
            <a:t>Cell Biology</a:t>
          </a:r>
        </a:p>
      </dsp:txBody>
      <dsp:txXfrm>
        <a:off x="4111198" y="1590689"/>
        <a:ext cx="1132405" cy="566202"/>
      </dsp:txXfrm>
    </dsp:sp>
    <dsp:sp modelId="{CDC727EC-E765-4E43-A616-712EF2A33B6D}">
      <dsp:nvSpPr>
        <dsp:cNvPr id="0" name=""/>
        <dsp:cNvSpPr/>
      </dsp:nvSpPr>
      <dsp:spPr>
        <a:xfrm>
          <a:off x="5481409" y="1590689"/>
          <a:ext cx="1132405" cy="566202"/>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Light" panose="020F0302020204030204"/>
            </a:rPr>
            <a:t>Energy and Ecosystems</a:t>
          </a:r>
          <a:endParaRPr lang="en-US" sz="1400" kern="1200"/>
        </a:p>
      </dsp:txBody>
      <dsp:txXfrm>
        <a:off x="5481409" y="1590689"/>
        <a:ext cx="1132405" cy="566202"/>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7053" cy="467363"/>
          </a:xfrm>
          <a:prstGeom prst="rect">
            <a:avLst/>
          </a:prstGeom>
        </p:spPr>
        <p:txBody>
          <a:bodyPr vert="horz" lIns="91751" tIns="45875" rIns="91751" bIns="45875" rtlCol="0"/>
          <a:lstStyle>
            <a:lvl1pPr algn="l">
              <a:defRPr sz="1200"/>
            </a:lvl1pPr>
          </a:lstStyle>
          <a:p>
            <a:endParaRPr lang="en-US"/>
          </a:p>
        </p:txBody>
      </p:sp>
      <p:sp>
        <p:nvSpPr>
          <p:cNvPr id="3" name="Date Placeholder 2"/>
          <p:cNvSpPr>
            <a:spLocks noGrp="1"/>
          </p:cNvSpPr>
          <p:nvPr>
            <p:ph type="dt" sz="quarter" idx="1"/>
          </p:nvPr>
        </p:nvSpPr>
        <p:spPr>
          <a:xfrm>
            <a:off x="3994614" y="0"/>
            <a:ext cx="3057053" cy="467363"/>
          </a:xfrm>
          <a:prstGeom prst="rect">
            <a:avLst/>
          </a:prstGeom>
        </p:spPr>
        <p:txBody>
          <a:bodyPr vert="horz" lIns="91751" tIns="45875" rIns="91751" bIns="45875" rtlCol="0"/>
          <a:lstStyle>
            <a:lvl1pPr algn="r">
              <a:defRPr sz="1200"/>
            </a:lvl1pPr>
          </a:lstStyle>
          <a:p>
            <a:fld id="{81D80102-84D9-43D8-A214-A50E5C620057}" type="datetimeFigureOut">
              <a:rPr lang="en-US" smtClean="0"/>
              <a:t>1/23/2025</a:t>
            </a:fld>
            <a:endParaRPr lang="en-US"/>
          </a:p>
        </p:txBody>
      </p:sp>
      <p:sp>
        <p:nvSpPr>
          <p:cNvPr id="4" name="Footer Placeholder 3"/>
          <p:cNvSpPr>
            <a:spLocks noGrp="1"/>
          </p:cNvSpPr>
          <p:nvPr>
            <p:ph type="ftr" sz="quarter" idx="2"/>
          </p:nvPr>
        </p:nvSpPr>
        <p:spPr>
          <a:xfrm>
            <a:off x="0" y="8841738"/>
            <a:ext cx="3057053" cy="467363"/>
          </a:xfrm>
          <a:prstGeom prst="rect">
            <a:avLst/>
          </a:prstGeom>
        </p:spPr>
        <p:txBody>
          <a:bodyPr vert="horz" lIns="91751" tIns="45875" rIns="91751" bIns="45875" rtlCol="0" anchor="b"/>
          <a:lstStyle>
            <a:lvl1pPr algn="l">
              <a:defRPr sz="1200"/>
            </a:lvl1pPr>
          </a:lstStyle>
          <a:p>
            <a:endParaRPr lang="en-US"/>
          </a:p>
        </p:txBody>
      </p:sp>
      <p:sp>
        <p:nvSpPr>
          <p:cNvPr id="5" name="Slide Number Placeholder 4"/>
          <p:cNvSpPr>
            <a:spLocks noGrp="1"/>
          </p:cNvSpPr>
          <p:nvPr>
            <p:ph type="sldNum" sz="quarter" idx="3"/>
          </p:nvPr>
        </p:nvSpPr>
        <p:spPr>
          <a:xfrm>
            <a:off x="3994614" y="8841738"/>
            <a:ext cx="3057053" cy="467363"/>
          </a:xfrm>
          <a:prstGeom prst="rect">
            <a:avLst/>
          </a:prstGeom>
        </p:spPr>
        <p:txBody>
          <a:bodyPr vert="horz" lIns="91751" tIns="45875" rIns="91751" bIns="45875" rtlCol="0" anchor="b"/>
          <a:lstStyle>
            <a:lvl1pPr algn="r">
              <a:defRPr sz="1200"/>
            </a:lvl1pPr>
          </a:lstStyle>
          <a:p>
            <a:fld id="{F74AA977-8478-4DEB-9472-A21DFDEE99B9}" type="slidenum">
              <a:rPr lang="en-US" smtClean="0"/>
              <a:t>‹#›</a:t>
            </a:fld>
            <a:endParaRPr lang="en-US"/>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7053" cy="467363"/>
          </a:xfrm>
          <a:prstGeom prst="rect">
            <a:avLst/>
          </a:prstGeom>
        </p:spPr>
        <p:txBody>
          <a:bodyPr vert="horz" lIns="91751" tIns="45875" rIns="91751" bIns="45875" rtlCol="0"/>
          <a:lstStyle>
            <a:lvl1pPr algn="l">
              <a:defRPr sz="1200"/>
            </a:lvl1pPr>
          </a:lstStyle>
          <a:p>
            <a:endParaRPr lang="en-US"/>
          </a:p>
        </p:txBody>
      </p:sp>
      <p:sp>
        <p:nvSpPr>
          <p:cNvPr id="3" name="Date Placeholder 2"/>
          <p:cNvSpPr>
            <a:spLocks noGrp="1"/>
          </p:cNvSpPr>
          <p:nvPr>
            <p:ph type="dt" idx="1"/>
          </p:nvPr>
        </p:nvSpPr>
        <p:spPr>
          <a:xfrm>
            <a:off x="3994614" y="0"/>
            <a:ext cx="3057053" cy="467363"/>
          </a:xfrm>
          <a:prstGeom prst="rect">
            <a:avLst/>
          </a:prstGeom>
        </p:spPr>
        <p:txBody>
          <a:bodyPr vert="horz" lIns="91751" tIns="45875" rIns="91751" bIns="45875" rtlCol="0"/>
          <a:lstStyle>
            <a:lvl1pPr algn="r">
              <a:defRPr sz="1200"/>
            </a:lvl1pPr>
          </a:lstStyle>
          <a:p>
            <a:fld id="{42F12401-CA69-4FE7-AA74-D1B76974558B}" type="datetimeFigureOut">
              <a:rPr lang="en-US" smtClean="0"/>
              <a:t>1/23/2025</a:t>
            </a:fld>
            <a:endParaRPr lang="en-US"/>
          </a:p>
        </p:txBody>
      </p:sp>
      <p:sp>
        <p:nvSpPr>
          <p:cNvPr id="4" name="Slide Image Placeholder 3"/>
          <p:cNvSpPr>
            <a:spLocks noGrp="1" noRot="1" noChangeAspect="1"/>
          </p:cNvSpPr>
          <p:nvPr>
            <p:ph type="sldImg" idx="2"/>
          </p:nvPr>
        </p:nvSpPr>
        <p:spPr>
          <a:xfrm>
            <a:off x="1431925" y="1163638"/>
            <a:ext cx="4189413" cy="3141662"/>
          </a:xfrm>
          <a:prstGeom prst="rect">
            <a:avLst/>
          </a:prstGeom>
          <a:noFill/>
          <a:ln w="12700">
            <a:solidFill>
              <a:prstClr val="black"/>
            </a:solidFill>
          </a:ln>
        </p:spPr>
        <p:txBody>
          <a:bodyPr vert="horz" lIns="91751" tIns="45875" rIns="91751" bIns="45875" rtlCol="0" anchor="ctr"/>
          <a:lstStyle/>
          <a:p>
            <a:endParaRPr lang="en-US"/>
          </a:p>
        </p:txBody>
      </p:sp>
      <p:sp>
        <p:nvSpPr>
          <p:cNvPr id="5" name="Notes Placeholder 4"/>
          <p:cNvSpPr>
            <a:spLocks noGrp="1"/>
          </p:cNvSpPr>
          <p:nvPr>
            <p:ph type="body" sz="quarter" idx="3"/>
          </p:nvPr>
        </p:nvSpPr>
        <p:spPr>
          <a:xfrm>
            <a:off x="705965" y="4479687"/>
            <a:ext cx="5641333" cy="3665776"/>
          </a:xfrm>
          <a:prstGeom prst="rect">
            <a:avLst/>
          </a:prstGeom>
        </p:spPr>
        <p:txBody>
          <a:bodyPr vert="horz" lIns="91751" tIns="45875" rIns="91751" bIns="458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1738"/>
            <a:ext cx="3057053" cy="467363"/>
          </a:xfrm>
          <a:prstGeom prst="rect">
            <a:avLst/>
          </a:prstGeom>
        </p:spPr>
        <p:txBody>
          <a:bodyPr vert="horz" lIns="91751" tIns="45875" rIns="91751" bIns="45875" rtlCol="0" anchor="b"/>
          <a:lstStyle>
            <a:lvl1pPr algn="l">
              <a:defRPr sz="1200"/>
            </a:lvl1pPr>
          </a:lstStyle>
          <a:p>
            <a:endParaRPr lang="en-US"/>
          </a:p>
        </p:txBody>
      </p:sp>
      <p:sp>
        <p:nvSpPr>
          <p:cNvPr id="7" name="Slide Number Placeholder 6"/>
          <p:cNvSpPr>
            <a:spLocks noGrp="1"/>
          </p:cNvSpPr>
          <p:nvPr>
            <p:ph type="sldNum" sz="quarter" idx="5"/>
          </p:nvPr>
        </p:nvSpPr>
        <p:spPr>
          <a:xfrm>
            <a:off x="3994614" y="8841738"/>
            <a:ext cx="3057053" cy="467363"/>
          </a:xfrm>
          <a:prstGeom prst="rect">
            <a:avLst/>
          </a:prstGeom>
        </p:spPr>
        <p:txBody>
          <a:bodyPr vert="horz" lIns="91751" tIns="45875" rIns="91751" bIns="45875" rtlCol="0" anchor="b"/>
          <a:lstStyle>
            <a:lvl1pPr algn="r">
              <a:defRPr sz="1200"/>
            </a:lvl1pPr>
          </a:lstStyle>
          <a:p>
            <a:fld id="{8E65C2AF-2BD8-43E3-8E7B-CBD3AB707BEA}"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1925" y="1163638"/>
            <a:ext cx="4189413" cy="3141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65C2AF-2BD8-43E3-8E7B-CBD3AB707BEA}" type="slidenum">
              <a:rPr lang="en-US" smtClean="0"/>
              <a:t>16</a:t>
            </a:fld>
            <a:endParaRPr lang="en-US"/>
          </a:p>
        </p:txBody>
      </p:sp>
    </p:spTree>
    <p:extLst>
      <p:ext uri="{BB962C8B-B14F-4D97-AF65-F5344CB8AC3E}">
        <p14:creationId xmlns:p14="http://schemas.microsoft.com/office/powerpoint/2010/main" val="134767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80841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29428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9719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63084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3625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97849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11320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39058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27931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20720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46250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93367"/>
            <a:ext cx="8520600" cy="94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688233"/>
            <a:ext cx="3999900" cy="44036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3" name="Shape 33"/>
          <p:cNvSpPr txBox="1">
            <a:spLocks noGrp="1"/>
          </p:cNvSpPr>
          <p:nvPr>
            <p:ph type="body" idx="2"/>
          </p:nvPr>
        </p:nvSpPr>
        <p:spPr>
          <a:xfrm>
            <a:off x="4832400" y="1688233"/>
            <a:ext cx="3999900" cy="44036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018216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80841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80841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29428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9719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9719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63084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3625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3625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97849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113204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39058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27931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39058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27931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207202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462502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93367"/>
            <a:ext cx="8520600" cy="94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688233"/>
            <a:ext cx="3999900" cy="4403600"/>
          </a:xfrm>
          <a:prstGeom prst="rect">
            <a:avLst/>
          </a:prstGeom>
        </p:spPr>
        <p:txBody>
          <a:bodyPr lIns="91425" tIns="91425" rIns="91425" bIns="91425" anchor="t" anchorCtr="0"/>
          <a:lstStyle>
            <a:lvl1pPr lvl="0">
              <a:spcBef>
                <a:spcPts val="0"/>
              </a:spcBef>
              <a:buSzPct val="100000"/>
              <a:defRPr sz="105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3" name="Shape 33"/>
          <p:cNvSpPr txBox="1">
            <a:spLocks noGrp="1"/>
          </p:cNvSpPr>
          <p:nvPr>
            <p:ph type="body" idx="2"/>
          </p:nvPr>
        </p:nvSpPr>
        <p:spPr>
          <a:xfrm>
            <a:off x="4832400" y="1688233"/>
            <a:ext cx="3999900" cy="4403600"/>
          </a:xfrm>
          <a:prstGeom prst="rect">
            <a:avLst/>
          </a:prstGeom>
        </p:spPr>
        <p:txBody>
          <a:bodyPr lIns="91425" tIns="91425" rIns="91425" bIns="91425" anchor="t" anchorCtr="0"/>
          <a:lstStyle>
            <a:lvl1pPr lvl="0">
              <a:spcBef>
                <a:spcPts val="0"/>
              </a:spcBef>
              <a:buSzPct val="100000"/>
              <a:defRPr sz="105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4" name="Shape 34"/>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0182162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93367"/>
            <a:ext cx="8520600" cy="94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688233"/>
            <a:ext cx="3999900" cy="4403600"/>
          </a:xfrm>
          <a:prstGeom prst="rect">
            <a:avLst/>
          </a:prstGeom>
        </p:spPr>
        <p:txBody>
          <a:bodyPr lIns="91425" tIns="91425" rIns="91425" bIns="91425" anchor="t" anchorCtr="0"/>
          <a:lstStyle>
            <a:lvl1pPr lvl="0">
              <a:spcBef>
                <a:spcPts val="0"/>
              </a:spcBef>
              <a:buSzPct val="100000"/>
              <a:defRPr sz="110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3" name="Shape 33"/>
          <p:cNvSpPr txBox="1">
            <a:spLocks noGrp="1"/>
          </p:cNvSpPr>
          <p:nvPr>
            <p:ph type="body" idx="2"/>
          </p:nvPr>
        </p:nvSpPr>
        <p:spPr>
          <a:xfrm>
            <a:off x="4832400" y="1688233"/>
            <a:ext cx="3999900" cy="4403600"/>
          </a:xfrm>
          <a:prstGeom prst="rect">
            <a:avLst/>
          </a:prstGeom>
        </p:spPr>
        <p:txBody>
          <a:bodyPr lIns="91425" tIns="91425" rIns="91425" bIns="91425" anchor="t" anchorCtr="0"/>
          <a:lstStyle>
            <a:lvl1pPr lvl="0">
              <a:spcBef>
                <a:spcPts val="0"/>
              </a:spcBef>
              <a:buSzPct val="100000"/>
              <a:defRPr sz="110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4" name="Shape 34"/>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018216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1/23/2025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111438902"/>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1/23/2025</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111438902"/>
      </p:ext>
    </p:extLst>
  </p:cSld>
  <p:clrMap bg1="lt1" tx1="dk1" bg2="lt2" tx2="dk2" accent1="accent1" accent2="accent2" accent3="accent3" accent4="accent4" accent5="accent5" accent6="accent6" hlink="hlink" folHlink="folHlink"/>
  <p:sldLayoutIdLst>
    <p:sldLayoutId id="2147483974" r:id="rId1"/>
    <p:sldLayoutId id="2147483962" r:id="rId2"/>
    <p:sldLayoutId id="2147483963" r:id="rId3"/>
    <p:sldLayoutId id="2147483975" r:id="rId4"/>
    <p:sldLayoutId id="2147483964" r:id="rId5"/>
    <p:sldLayoutId id="2147483965" r:id="rId6"/>
    <p:sldLayoutId id="2147483976" r:id="rId7"/>
    <p:sldLayoutId id="2147483966" r:id="rId8"/>
    <p:sldLayoutId id="2147483967" r:id="rId9"/>
    <p:sldLayoutId id="2147483968" r:id="rId10"/>
    <p:sldLayoutId id="2147483977" r:id="rId11"/>
    <p:sldLayoutId id="2147483978" r:id="rId12"/>
    <p:sldLayoutId id="2147483969" r:id="rId13"/>
    <p:sldLayoutId id="2147483970" r:id="rId14"/>
    <p:sldLayoutId id="2147483971" r:id="rId15"/>
    <p:sldLayoutId id="2147483972" r:id="rId16"/>
    <p:sldLayoutId id="2147483979" r:id="rId17"/>
    <p:sldLayoutId id="2147483973"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2.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vCCI1qELzl0" TargetMode="External"/><Relationship Id="rId2" Type="http://schemas.openxmlformats.org/officeDocument/2006/relationships/slideLayout" Target="../slideLayouts/slideLayout7.xml"/><Relationship Id="rId1" Type="http://schemas.openxmlformats.org/officeDocument/2006/relationships/video" Target="https://www.youtube.com/embed/vCCI1qELzl0?feature=oembed" TargetMode="Externa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2.xml"/><Relationship Id="rId5" Type="http://schemas.openxmlformats.org/officeDocument/2006/relationships/image" Target="../media/image36.jpe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2.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1.pn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22.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hyperlink" Target="mailto:scallarman@smcjuhsd.org" TargetMode="External"/><Relationship Id="rId2" Type="http://schemas.openxmlformats.org/officeDocument/2006/relationships/hyperlink" Target="mailto:mmanriquez@smcjuhsd.org" TargetMode="External"/><Relationship Id="rId1" Type="http://schemas.openxmlformats.org/officeDocument/2006/relationships/slideLayout" Target="../slideLayouts/slideLayout13.xml"/><Relationship Id="rId4" Type="http://schemas.openxmlformats.org/officeDocument/2006/relationships/image" Target="../media/image49.jpeg"/></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58.pn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1D7B22-6A35-47DD-B48E-3ED2F9EA9287}"/>
              </a:ext>
            </a:extLst>
          </p:cNvPr>
          <p:cNvSpPr txBox="1"/>
          <p:nvPr/>
        </p:nvSpPr>
        <p:spPr>
          <a:xfrm>
            <a:off x="113459" y="48441"/>
            <a:ext cx="4134152"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Please follow along on your cell phones</a:t>
            </a:r>
          </a:p>
          <a:p>
            <a:pPr marL="342900" indent="-342900">
              <a:buAutoNum type="arabicPeriod"/>
            </a:pPr>
            <a:r>
              <a:rPr lang="en-US" sz="2400">
                <a:cs typeface="Calibri"/>
              </a:rPr>
              <a:t>Go to</a:t>
            </a:r>
            <a:r>
              <a:rPr lang="en-US">
                <a:cs typeface="Calibri"/>
              </a:rPr>
              <a:t> </a:t>
            </a:r>
            <a:r>
              <a:rPr lang="en-US" sz="3200" b="1">
                <a:cs typeface="Calibri"/>
              </a:rPr>
              <a:t>kingcityhs.org</a:t>
            </a:r>
          </a:p>
          <a:p>
            <a:pPr marL="342900" indent="-342900">
              <a:buAutoNum type="arabicPeriod"/>
            </a:pPr>
            <a:r>
              <a:rPr lang="en-US" sz="2400">
                <a:cs typeface="Calibri"/>
              </a:rPr>
              <a:t>Look on the right under "Calendar"</a:t>
            </a:r>
          </a:p>
          <a:p>
            <a:pPr marL="342900" indent="-342900">
              <a:buAutoNum type="arabicPeriod"/>
            </a:pPr>
            <a:r>
              <a:rPr lang="en-US" sz="2400">
                <a:cs typeface="Calibri"/>
              </a:rPr>
              <a:t>Choose the English or Spanish presentation that you would like to view</a:t>
            </a:r>
          </a:p>
        </p:txBody>
      </p:sp>
      <p:sp>
        <p:nvSpPr>
          <p:cNvPr id="3" name="TextBox 2">
            <a:extLst>
              <a:ext uri="{FF2B5EF4-FFF2-40B4-BE49-F238E27FC236}">
                <a16:creationId xmlns:a16="http://schemas.microsoft.com/office/drawing/2014/main" id="{3C13CBBE-3BCA-418C-B7E2-9F0688D51401}"/>
              </a:ext>
            </a:extLst>
          </p:cNvPr>
          <p:cNvSpPr txBox="1"/>
          <p:nvPr/>
        </p:nvSpPr>
        <p:spPr>
          <a:xfrm>
            <a:off x="4293221" y="133815"/>
            <a:ext cx="4850778" cy="30777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 sz="2400">
                <a:latin typeface="Calibri"/>
                <a:cs typeface="Calibri"/>
              </a:rPr>
              <a:t>Por favor siga en sus teléfonos celulares</a:t>
            </a:r>
            <a:endParaRPr lang="en-US" sz="2400">
              <a:latin typeface="Calibri"/>
            </a:endParaRPr>
          </a:p>
          <a:p>
            <a:pPr marL="342900" indent="-342900">
              <a:buAutoNum type="arabicPeriod"/>
            </a:pPr>
            <a:r>
              <a:rPr lang="en-US" sz="2400">
                <a:cs typeface="Calibri"/>
              </a:rPr>
              <a:t>Vaya al sitio</a:t>
            </a:r>
            <a:r>
              <a:rPr lang="en-US">
                <a:cs typeface="Calibri"/>
              </a:rPr>
              <a:t> </a:t>
            </a:r>
            <a:r>
              <a:rPr lang="en-US" sz="3200" b="1">
                <a:cs typeface="Calibri"/>
              </a:rPr>
              <a:t>kingcityhs.org</a:t>
            </a:r>
            <a:endParaRPr lang="en-US" sz="3200" b="1">
              <a:ea typeface="Calibri"/>
              <a:cs typeface="Calibri"/>
            </a:endParaRPr>
          </a:p>
          <a:p>
            <a:pPr marL="342900" indent="-342900">
              <a:buAutoNum type="arabicPeriod"/>
            </a:pPr>
            <a:r>
              <a:rPr lang="en-US" sz="2400">
                <a:cs typeface="Calibri"/>
              </a:rPr>
              <a:t>En la </a:t>
            </a:r>
            <a:r>
              <a:rPr lang="en-US" sz="2400" err="1">
                <a:cs typeface="Calibri"/>
              </a:rPr>
              <a:t>parte</a:t>
            </a:r>
            <a:r>
              <a:rPr lang="en-US" sz="2400">
                <a:cs typeface="Calibri"/>
              </a:rPr>
              <a:t> a la </a:t>
            </a:r>
            <a:r>
              <a:rPr lang="en-US" sz="2400" err="1">
                <a:cs typeface="Calibri"/>
              </a:rPr>
              <a:t>derecha</a:t>
            </a:r>
            <a:r>
              <a:rPr lang="en-US" sz="2400">
                <a:cs typeface="Calibri"/>
              </a:rPr>
              <a:t> </a:t>
            </a:r>
            <a:r>
              <a:rPr lang="en-US" sz="2400" err="1">
                <a:cs typeface="Calibri"/>
              </a:rPr>
              <a:t>oprima</a:t>
            </a:r>
            <a:r>
              <a:rPr lang="en-US" sz="2400">
                <a:cs typeface="Calibri"/>
              </a:rPr>
              <a:t> "</a:t>
            </a:r>
            <a:r>
              <a:rPr lang="en-US" sz="2400" b="1">
                <a:cs typeface="Calibri"/>
              </a:rPr>
              <a:t>Calendar</a:t>
            </a:r>
            <a:r>
              <a:rPr lang="en-US" sz="2400">
                <a:cs typeface="Calibri"/>
              </a:rPr>
              <a:t>"</a:t>
            </a:r>
            <a:endParaRPr lang="en-US" sz="2400">
              <a:ea typeface="Calibri"/>
              <a:cs typeface="Calibri"/>
            </a:endParaRPr>
          </a:p>
          <a:p>
            <a:pPr marL="342900" indent="-342900">
              <a:buAutoNum type="arabicPeriod"/>
            </a:pPr>
            <a:r>
              <a:rPr lang="en-US" sz="2400" err="1">
                <a:cs typeface="Calibri"/>
              </a:rPr>
              <a:t>Escoja</a:t>
            </a:r>
            <a:r>
              <a:rPr lang="en-US" sz="2400">
                <a:cs typeface="Calibri"/>
              </a:rPr>
              <a:t> la </a:t>
            </a:r>
            <a:r>
              <a:rPr lang="en-US" sz="2400" err="1">
                <a:cs typeface="Calibri"/>
              </a:rPr>
              <a:t>presentacion</a:t>
            </a:r>
            <a:r>
              <a:rPr lang="en-US" sz="2400">
                <a:cs typeface="Calibri"/>
              </a:rPr>
              <a:t> que </a:t>
            </a:r>
            <a:r>
              <a:rPr lang="en-US" sz="2400" err="1">
                <a:cs typeface="Calibri"/>
              </a:rPr>
              <a:t>usted</a:t>
            </a:r>
            <a:r>
              <a:rPr lang="en-US" sz="2400">
                <a:cs typeface="Calibri"/>
              </a:rPr>
              <a:t> </a:t>
            </a:r>
            <a:r>
              <a:rPr lang="en-US" sz="2400" err="1">
                <a:cs typeface="Calibri"/>
              </a:rPr>
              <a:t>gustaria</a:t>
            </a:r>
            <a:r>
              <a:rPr lang="en-US" sz="2400">
                <a:cs typeface="Calibri"/>
              </a:rPr>
              <a:t> </a:t>
            </a:r>
            <a:r>
              <a:rPr lang="en-US" sz="2400" err="1">
                <a:cs typeface="Calibri"/>
              </a:rPr>
              <a:t>ver</a:t>
            </a:r>
            <a:r>
              <a:rPr lang="en-US" sz="2400">
                <a:cs typeface="Calibri"/>
              </a:rPr>
              <a:t> </a:t>
            </a:r>
            <a:r>
              <a:rPr lang="en-US" sz="2400" err="1">
                <a:cs typeface="Calibri"/>
              </a:rPr>
              <a:t>en</a:t>
            </a:r>
            <a:r>
              <a:rPr lang="en-US" sz="2400">
                <a:cs typeface="Calibri"/>
              </a:rPr>
              <a:t> Ingles o Español </a:t>
            </a:r>
            <a:endParaRPr lang="en-US" sz="2400">
              <a:ea typeface="Calibri"/>
              <a:cs typeface="Calibri"/>
            </a:endParaRPr>
          </a:p>
          <a:p>
            <a:endParaRPr lang="en-US">
              <a:cs typeface="Calibri"/>
            </a:endParaRPr>
          </a:p>
        </p:txBody>
      </p:sp>
      <p:pic>
        <p:nvPicPr>
          <p:cNvPr id="5" name="Picture 4" descr="A blue background with a horse&#10;&#10;Description automatically generated">
            <a:extLst>
              <a:ext uri="{FF2B5EF4-FFF2-40B4-BE49-F238E27FC236}">
                <a16:creationId xmlns:a16="http://schemas.microsoft.com/office/drawing/2014/main" id="{1B8CA81A-B8D9-9944-6BB4-7286684AE908}"/>
              </a:ext>
            </a:extLst>
          </p:cNvPr>
          <p:cNvPicPr>
            <a:picLocks noChangeAspect="1"/>
          </p:cNvPicPr>
          <p:nvPr/>
        </p:nvPicPr>
        <p:blipFill>
          <a:blip r:embed="rId2"/>
          <a:stretch>
            <a:fillRect/>
          </a:stretch>
        </p:blipFill>
        <p:spPr>
          <a:xfrm>
            <a:off x="112713" y="3105150"/>
            <a:ext cx="4295775" cy="2247900"/>
          </a:xfrm>
          <a:prstGeom prst="rect">
            <a:avLst/>
          </a:prstGeom>
        </p:spPr>
      </p:pic>
      <p:pic>
        <p:nvPicPr>
          <p:cNvPr id="7" name="Picture 6" descr="A blue and black sign with white text&#10;&#10;Description automatically generated">
            <a:extLst>
              <a:ext uri="{FF2B5EF4-FFF2-40B4-BE49-F238E27FC236}">
                <a16:creationId xmlns:a16="http://schemas.microsoft.com/office/drawing/2014/main" id="{ADB75A93-4742-DAD7-4A18-1C9CB54280A8}"/>
              </a:ext>
            </a:extLst>
          </p:cNvPr>
          <p:cNvPicPr>
            <a:picLocks noChangeAspect="1"/>
          </p:cNvPicPr>
          <p:nvPr/>
        </p:nvPicPr>
        <p:blipFill>
          <a:blip r:embed="rId3"/>
          <a:srcRect l="-776" t="26169" r="727"/>
          <a:stretch/>
        </p:blipFill>
        <p:spPr>
          <a:xfrm>
            <a:off x="4574649" y="4355329"/>
            <a:ext cx="4574227" cy="1497907"/>
          </a:xfrm>
          <a:prstGeom prst="rect">
            <a:avLst/>
          </a:prstGeom>
        </p:spPr>
      </p:pic>
      <p:sp>
        <p:nvSpPr>
          <p:cNvPr id="8" name="Rectangle: Rounded Corners 7">
            <a:extLst>
              <a:ext uri="{FF2B5EF4-FFF2-40B4-BE49-F238E27FC236}">
                <a16:creationId xmlns:a16="http://schemas.microsoft.com/office/drawing/2014/main" id="{8ADB8E73-C5B9-4EB7-85BB-2122763EEED6}"/>
              </a:ext>
            </a:extLst>
          </p:cNvPr>
          <p:cNvSpPr/>
          <p:nvPr/>
        </p:nvSpPr>
        <p:spPr>
          <a:xfrm>
            <a:off x="4755312" y="4447157"/>
            <a:ext cx="4277262" cy="84059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0CAF5CA9-3F60-431D-8D3B-95BB92E43B23}"/>
              </a:ext>
            </a:extLst>
          </p:cNvPr>
          <p:cNvCxnSpPr/>
          <p:nvPr/>
        </p:nvCxnSpPr>
        <p:spPr>
          <a:xfrm>
            <a:off x="3768846" y="4049203"/>
            <a:ext cx="1095074" cy="60888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6764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4762"/>
          <a:stretch/>
        </p:blipFill>
        <p:spPr>
          <a:xfrm>
            <a:off x="-1" y="10"/>
            <a:ext cx="9144000" cy="6857990"/>
          </a:xfrm>
          <a:prstGeom prst="rect">
            <a:avLst/>
          </a:prstGeom>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5" name="Title 4"/>
          <p:cNvSpPr>
            <a:spLocks noGrp="1"/>
          </p:cNvSpPr>
          <p:nvPr>
            <p:ph type="title"/>
          </p:nvPr>
        </p:nvSpPr>
        <p:spPr>
          <a:xfrm>
            <a:off x="568370" y="3149961"/>
            <a:ext cx="3153103" cy="1007066"/>
          </a:xfrm>
        </p:spPr>
        <p:txBody>
          <a:bodyPr vert="horz" lIns="91440" tIns="45720" rIns="91440" bIns="45720" rtlCol="0" anchor="ctr">
            <a:normAutofit/>
          </a:bodyPr>
          <a:lstStyle/>
          <a:p>
            <a:pPr algn="ctr"/>
            <a:r>
              <a:rPr lang="en-US" sz="3150" b="1" kern="1200">
                <a:solidFill>
                  <a:schemeClr val="tx1"/>
                </a:solidFill>
                <a:latin typeface="+mj-lt"/>
                <a:ea typeface="+mj-ea"/>
                <a:cs typeface="+mj-cs"/>
              </a:rPr>
              <a:t>8</a:t>
            </a:r>
            <a:r>
              <a:rPr lang="en-US" sz="3150" b="1" kern="1200" baseline="30000">
                <a:solidFill>
                  <a:schemeClr val="tx1"/>
                </a:solidFill>
                <a:latin typeface="+mj-lt"/>
                <a:ea typeface="+mj-ea"/>
                <a:cs typeface="+mj-cs"/>
              </a:rPr>
              <a:t>th</a:t>
            </a:r>
            <a:r>
              <a:rPr lang="en-US" sz="3150" b="1" kern="1200">
                <a:solidFill>
                  <a:schemeClr val="tx1"/>
                </a:solidFill>
                <a:latin typeface="+mj-lt"/>
                <a:ea typeface="+mj-ea"/>
                <a:cs typeface="+mj-cs"/>
              </a:rPr>
              <a:t> Grade Pre Programming </a:t>
            </a:r>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half" idx="2"/>
          </p:nvPr>
        </p:nvSpPr>
        <p:spPr>
          <a:xfrm>
            <a:off x="430421" y="4290969"/>
            <a:ext cx="4282079" cy="1951589"/>
          </a:xfrm>
        </p:spPr>
        <p:txBody>
          <a:bodyPr vert="horz" lIns="91440" tIns="45720" rIns="91440" bIns="45720" rtlCol="0" anchor="ctr">
            <a:normAutofit/>
          </a:bodyPr>
          <a:lstStyle/>
          <a:p>
            <a:r>
              <a:rPr lang="en-US" sz="4400" b="1">
                <a:solidFill>
                  <a:schemeClr val="accent1"/>
                </a:solidFill>
              </a:rPr>
              <a:t>Welcome future Mustangs!  </a:t>
            </a:r>
            <a:endParaRPr lang="en-US" sz="4400">
              <a:solidFill>
                <a:schemeClr val="accent1"/>
              </a:solidFill>
            </a:endParaRPr>
          </a:p>
          <a:p>
            <a:pPr indent="-228600">
              <a:buFont typeface="Arial" panose="020B0604020202020204" pitchFamily="34" charset="0"/>
              <a:buChar char="•"/>
            </a:pPr>
            <a:endParaRPr lang="en-US" sz="1575"/>
          </a:p>
        </p:txBody>
      </p:sp>
    </p:spTree>
    <p:extLst>
      <p:ext uri="{BB962C8B-B14F-4D97-AF65-F5344CB8AC3E}">
        <p14:creationId xmlns:p14="http://schemas.microsoft.com/office/powerpoint/2010/main" val="2233928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655798DB-CB2A-47A2-A13F-A7B4A9F89288}"/>
              </a:ext>
            </a:extLst>
          </p:cNvPr>
          <p:cNvSpPr>
            <a:spLocks noGrp="1"/>
          </p:cNvSpPr>
          <p:nvPr>
            <p:ph type="title"/>
          </p:nvPr>
        </p:nvSpPr>
        <p:spPr>
          <a:xfrm>
            <a:off x="3724072" y="629268"/>
            <a:ext cx="4939868" cy="1286160"/>
          </a:xfrm>
        </p:spPr>
        <p:txBody>
          <a:bodyPr vert="horz" lIns="91440" tIns="45720" rIns="91440" bIns="45720" rtlCol="0" anchor="b">
            <a:normAutofit/>
          </a:bodyPr>
          <a:lstStyle/>
          <a:p>
            <a:r>
              <a:rPr lang="en-US" sz="4100"/>
              <a:t>Are you ready for high school?</a:t>
            </a:r>
          </a:p>
        </p:txBody>
      </p:sp>
      <p:sp>
        <p:nvSpPr>
          <p:cNvPr id="10" name="TextBox 9"/>
          <p:cNvSpPr txBox="1"/>
          <p:nvPr/>
        </p:nvSpPr>
        <p:spPr>
          <a:xfrm>
            <a:off x="1282830" y="2185448"/>
            <a:ext cx="2436830" cy="1569660"/>
          </a:xfrm>
          <a:prstGeom prst="rect">
            <a:avLst/>
          </a:prstGeom>
          <a:noFill/>
        </p:spPr>
        <p:txBody>
          <a:bodyPr wrap="square" lIns="91440" tIns="45720" rIns="91440" bIns="45720" rtlCol="0" anchor="t">
            <a:spAutoFit/>
          </a:bodyPr>
          <a:lstStyle/>
          <a:p>
            <a:pPr>
              <a:spcAft>
                <a:spcPts val="600"/>
              </a:spcAft>
            </a:pPr>
            <a:r>
              <a:rPr lang="en-US" sz="3200"/>
              <a:t>We are here to help you understand...</a:t>
            </a:r>
          </a:p>
        </p:txBody>
      </p:sp>
      <p:cxnSp>
        <p:nvCxnSpPr>
          <p:cNvPr id="30" name="Straight Connector 2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9" name="Content Placeholder 8"/>
          <p:cNvGraphicFramePr>
            <a:graphicFrameLocks noGrp="1"/>
          </p:cNvGraphicFramePr>
          <p:nvPr>
            <p:ph idx="1"/>
            <p:extLst>
              <p:ext uri="{D42A27DB-BD31-4B8C-83A1-F6EECF244321}">
                <p14:modId xmlns:p14="http://schemas.microsoft.com/office/powerpoint/2010/main" val="1366411488"/>
              </p:ext>
            </p:extLst>
          </p:nvPr>
        </p:nvGraphicFramePr>
        <p:xfrm>
          <a:off x="3724073" y="2438400"/>
          <a:ext cx="4939867" cy="3785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9655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304800"/>
            <a:ext cx="6347714" cy="1320800"/>
          </a:xfrm>
        </p:spPr>
        <p:txBody>
          <a:bodyPr>
            <a:normAutofit fontScale="90000"/>
          </a:bodyPr>
          <a:lstStyle/>
          <a:p>
            <a:r>
              <a:rPr lang="en-US" b="1">
                <a:solidFill>
                  <a:schemeClr val="tx1"/>
                </a:solidFill>
                <a:latin typeface="Berlin Sans FB Demi" pitchFamily="34" charset="0"/>
              </a:rPr>
              <a:t>King City High School</a:t>
            </a:r>
            <a:br>
              <a:rPr lang="en-US" b="1">
                <a:solidFill>
                  <a:schemeClr val="tx1"/>
                </a:solidFill>
                <a:latin typeface="Berlin Sans FB Demi" pitchFamily="34" charset="0"/>
              </a:rPr>
            </a:br>
            <a:r>
              <a:rPr lang="en-US" b="1">
                <a:solidFill>
                  <a:schemeClr val="tx1"/>
                </a:solidFill>
                <a:latin typeface="Berlin Sans FB Demi" pitchFamily="34" charset="0"/>
              </a:rPr>
              <a:t>Counseling Is Coming to Your School</a:t>
            </a:r>
            <a:endParaRPr lang="en-US">
              <a:solidFill>
                <a:schemeClr val="tx1"/>
              </a:solidFill>
            </a:endParaRPr>
          </a:p>
        </p:txBody>
      </p:sp>
      <p:sp>
        <p:nvSpPr>
          <p:cNvPr id="2" name="Content Placeholder 1"/>
          <p:cNvSpPr>
            <a:spLocks noGrp="1"/>
          </p:cNvSpPr>
          <p:nvPr>
            <p:ph sz="half" idx="1"/>
          </p:nvPr>
        </p:nvSpPr>
        <p:spPr>
          <a:xfrm>
            <a:off x="533400" y="1625600"/>
            <a:ext cx="3505200" cy="4693572"/>
          </a:xfrm>
        </p:spPr>
        <p:txBody>
          <a:bodyPr vert="horz" lIns="91440" tIns="45720" rIns="91440" bIns="45720" rtlCol="0" anchor="t">
            <a:normAutofit/>
          </a:bodyPr>
          <a:lstStyle/>
          <a:p>
            <a:pPr marL="0" indent="0">
              <a:buNone/>
            </a:pPr>
            <a:endParaRPr lang="en-US" b="1">
              <a:solidFill>
                <a:schemeClr val="accent1">
                  <a:lumMod val="75000"/>
                </a:schemeClr>
              </a:solidFill>
            </a:endParaRPr>
          </a:p>
          <a:p>
            <a:pPr marL="285750" indent="-285750"/>
            <a:r>
              <a:rPr lang="en-US" sz="1900" b="1"/>
              <a:t>Parents are </a:t>
            </a:r>
            <a:r>
              <a:rPr lang="en-US" sz="1900" b="1">
                <a:solidFill>
                  <a:schemeClr val="accent2">
                    <a:lumMod val="75000"/>
                  </a:schemeClr>
                </a:solidFill>
              </a:rPr>
              <a:t>encouraged </a:t>
            </a:r>
            <a:r>
              <a:rPr lang="en-US" sz="1900" b="1"/>
              <a:t>to attend the pre-programming session. </a:t>
            </a:r>
            <a:endParaRPr lang="en-US" sz="1900" b="1">
              <a:cs typeface="Calibri"/>
            </a:endParaRPr>
          </a:p>
          <a:p>
            <a:pPr marL="285750" indent="-285750">
              <a:buFont typeface="Arial" pitchFamily="34" charset="0"/>
              <a:buChar char="•"/>
            </a:pPr>
            <a:r>
              <a:rPr lang="en-US" sz="1900" b="1"/>
              <a:t>If you </a:t>
            </a:r>
            <a:r>
              <a:rPr lang="en-US" sz="1900" b="1">
                <a:solidFill>
                  <a:schemeClr val="accent2">
                    <a:lumMod val="75000"/>
                  </a:schemeClr>
                </a:solidFill>
              </a:rPr>
              <a:t>miss</a:t>
            </a:r>
            <a:r>
              <a:rPr lang="en-US" sz="1900" b="1"/>
              <a:t> your pre-programming date, contact the counseling office as </a:t>
            </a:r>
            <a:r>
              <a:rPr lang="en-US" sz="1900" b="1">
                <a:solidFill>
                  <a:schemeClr val="accent2">
                    <a:lumMod val="75000"/>
                  </a:schemeClr>
                </a:solidFill>
              </a:rPr>
              <a:t>soon as possible</a:t>
            </a:r>
            <a:r>
              <a:rPr lang="en-US" sz="1900" b="1"/>
              <a:t>.</a:t>
            </a:r>
            <a:endParaRPr lang="en-US" sz="1900" b="1">
              <a:cs typeface="Calibri"/>
            </a:endParaRPr>
          </a:p>
          <a:p>
            <a:pPr marL="285750" indent="-285750"/>
            <a:r>
              <a:rPr lang="en-US" sz="1900" b="1">
                <a:solidFill>
                  <a:schemeClr val="accent2">
                    <a:lumMod val="75000"/>
                  </a:schemeClr>
                </a:solidFill>
              </a:rPr>
              <a:t>Review and discuss </a:t>
            </a:r>
            <a:r>
              <a:rPr lang="en-US" sz="1900" b="1"/>
              <a:t>your student’s pre-programming class options. Deadline for changes will be March 1st, after that </a:t>
            </a:r>
            <a:r>
              <a:rPr lang="en-US" sz="1900" b="1">
                <a:solidFill>
                  <a:schemeClr val="accent2">
                    <a:lumMod val="75000"/>
                  </a:schemeClr>
                </a:solidFill>
              </a:rPr>
              <a:t>class changes may be </a:t>
            </a:r>
            <a:r>
              <a:rPr lang="en-US" sz="1900" b="1"/>
              <a:t>difficult and at times impossible.</a:t>
            </a:r>
            <a:endParaRPr lang="en-US" sz="1900" b="1">
              <a:cs typeface="Calibri"/>
            </a:endParaRPr>
          </a:p>
          <a:p>
            <a:endParaRPr lang="en-US"/>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724840679"/>
              </p:ext>
            </p:extLst>
          </p:nvPr>
        </p:nvGraphicFramePr>
        <p:xfrm>
          <a:off x="4150551" y="2225000"/>
          <a:ext cx="4617623" cy="2803897"/>
        </p:xfrm>
        <a:graphic>
          <a:graphicData uri="http://schemas.openxmlformats.org/drawingml/2006/table">
            <a:tbl>
              <a:tblPr firstRow="1" bandRow="1">
                <a:tableStyleId>{5C22544A-7EE6-4342-B048-85BDC9FD1C3A}</a:tableStyleId>
              </a:tblPr>
              <a:tblGrid>
                <a:gridCol w="1612531">
                  <a:extLst>
                    <a:ext uri="{9D8B030D-6E8A-4147-A177-3AD203B41FA5}">
                      <a16:colId xmlns:a16="http://schemas.microsoft.com/office/drawing/2014/main" val="20000"/>
                    </a:ext>
                  </a:extLst>
                </a:gridCol>
                <a:gridCol w="1734577">
                  <a:extLst>
                    <a:ext uri="{9D8B030D-6E8A-4147-A177-3AD203B41FA5}">
                      <a16:colId xmlns:a16="http://schemas.microsoft.com/office/drawing/2014/main" val="20001"/>
                    </a:ext>
                  </a:extLst>
                </a:gridCol>
                <a:gridCol w="1270515">
                  <a:extLst>
                    <a:ext uri="{9D8B030D-6E8A-4147-A177-3AD203B41FA5}">
                      <a16:colId xmlns:a16="http://schemas.microsoft.com/office/drawing/2014/main" val="20002"/>
                    </a:ext>
                  </a:extLst>
                </a:gridCol>
              </a:tblGrid>
              <a:tr h="334091">
                <a:tc>
                  <a:txBody>
                    <a:bodyPr/>
                    <a:lstStyle/>
                    <a:p>
                      <a:r>
                        <a:rPr lang="en-US"/>
                        <a:t>School</a:t>
                      </a:r>
                    </a:p>
                  </a:txBody>
                  <a:tcPr/>
                </a:tc>
                <a:tc>
                  <a:txBody>
                    <a:bodyPr/>
                    <a:lstStyle/>
                    <a:p>
                      <a:r>
                        <a:rPr lang="en-US"/>
                        <a:t>Date </a:t>
                      </a:r>
                    </a:p>
                  </a:txBody>
                  <a:tcPr/>
                </a:tc>
                <a:tc>
                  <a:txBody>
                    <a:bodyPr/>
                    <a:lstStyle/>
                    <a:p>
                      <a:r>
                        <a:rPr lang="en-US"/>
                        <a:t>Time</a:t>
                      </a:r>
                    </a:p>
                  </a:txBody>
                  <a:tcPr/>
                </a:tc>
                <a:extLst>
                  <a:ext uri="{0D108BD9-81ED-4DB2-BD59-A6C34878D82A}">
                    <a16:rowId xmlns:a16="http://schemas.microsoft.com/office/drawing/2014/main" val="10000"/>
                  </a:ext>
                </a:extLst>
              </a:tr>
              <a:tr h="334091">
                <a:tc>
                  <a:txBody>
                    <a:bodyPr/>
                    <a:lstStyle/>
                    <a:p>
                      <a:pPr lvl="0">
                        <a:buNone/>
                      </a:pPr>
                      <a:r>
                        <a:rPr lang="en-US"/>
                        <a:t>San Lucas</a:t>
                      </a:r>
                    </a:p>
                  </a:txBody>
                  <a:tcPr/>
                </a:tc>
                <a:tc>
                  <a:txBody>
                    <a:bodyPr/>
                    <a:lstStyle/>
                    <a:p>
                      <a:pPr lvl="0">
                        <a:buNone/>
                      </a:pPr>
                      <a:r>
                        <a:rPr lang="en-US"/>
                        <a:t>Jan 28th</a:t>
                      </a:r>
                    </a:p>
                  </a:txBody>
                  <a:tcPr/>
                </a:tc>
                <a:tc>
                  <a:txBody>
                    <a:bodyPr/>
                    <a:lstStyle/>
                    <a:p>
                      <a:pPr lvl="0">
                        <a:buNone/>
                      </a:pPr>
                      <a:r>
                        <a:rPr lang="en-US"/>
                        <a:t>1:00 pm</a:t>
                      </a:r>
                    </a:p>
                  </a:txBody>
                  <a:tcPr/>
                </a:tc>
                <a:extLst>
                  <a:ext uri="{0D108BD9-81ED-4DB2-BD59-A6C34878D82A}">
                    <a16:rowId xmlns:a16="http://schemas.microsoft.com/office/drawing/2014/main" val="1661289420"/>
                  </a:ext>
                </a:extLst>
              </a:tr>
              <a:tr h="554103">
                <a:tc>
                  <a:txBody>
                    <a:bodyPr/>
                    <a:lstStyle/>
                    <a:p>
                      <a:pPr lvl="0">
                        <a:buNone/>
                      </a:pPr>
                      <a:r>
                        <a:rPr lang="en-US" err="1"/>
                        <a:t>Bitterwater</a:t>
                      </a:r>
                    </a:p>
                    <a:p>
                      <a:pPr lvl="0">
                        <a:buNone/>
                      </a:pPr>
                      <a:endParaRPr lang="en-US"/>
                    </a:p>
                  </a:txBody>
                  <a:tcPr/>
                </a:tc>
                <a:tc>
                  <a:txBody>
                    <a:bodyPr/>
                    <a:lstStyle/>
                    <a:p>
                      <a:pPr lvl="0">
                        <a:buNone/>
                      </a:pPr>
                      <a:r>
                        <a:rPr lang="en-US"/>
                        <a:t>Jan 28th</a:t>
                      </a:r>
                    </a:p>
                  </a:txBody>
                  <a:tcPr/>
                </a:tc>
                <a:tc>
                  <a:txBody>
                    <a:bodyPr/>
                    <a:lstStyle/>
                    <a:p>
                      <a:pPr lvl="0">
                        <a:buNone/>
                      </a:pPr>
                      <a:r>
                        <a:rPr lang="en-US"/>
                        <a:t>10:00 am</a:t>
                      </a:r>
                    </a:p>
                  </a:txBody>
                  <a:tcPr/>
                </a:tc>
                <a:extLst>
                  <a:ext uri="{0D108BD9-81ED-4DB2-BD59-A6C34878D82A}">
                    <a16:rowId xmlns:a16="http://schemas.microsoft.com/office/drawing/2014/main" val="10001"/>
                  </a:ext>
                </a:extLst>
              </a:tr>
              <a:tr h="334091">
                <a:tc>
                  <a:txBody>
                    <a:bodyPr/>
                    <a:lstStyle/>
                    <a:p>
                      <a:pPr lvl="0">
                        <a:buNone/>
                      </a:pPr>
                      <a:r>
                        <a:rPr lang="en-US"/>
                        <a:t>San</a:t>
                      </a:r>
                      <a:r>
                        <a:rPr lang="en-US" baseline="0"/>
                        <a:t> Antonio</a:t>
                      </a:r>
                      <a:endParaRPr lang="en-US"/>
                    </a:p>
                  </a:txBody>
                  <a:tcPr/>
                </a:tc>
                <a:tc>
                  <a:txBody>
                    <a:bodyPr/>
                    <a:lstStyle/>
                    <a:p>
                      <a:pPr lvl="0">
                        <a:buNone/>
                      </a:pPr>
                      <a:r>
                        <a:rPr lang="en-US"/>
                        <a:t>Jan</a:t>
                      </a:r>
                      <a:r>
                        <a:rPr lang="en-US" baseline="0"/>
                        <a:t> 27th </a:t>
                      </a:r>
                      <a:endParaRPr lang="en-US"/>
                    </a:p>
                  </a:txBody>
                  <a:tcPr/>
                </a:tc>
                <a:tc>
                  <a:txBody>
                    <a:bodyPr/>
                    <a:lstStyle/>
                    <a:p>
                      <a:pPr lvl="0">
                        <a:buNone/>
                      </a:pPr>
                      <a:r>
                        <a:rPr lang="en-US"/>
                        <a:t>1:00 pm</a:t>
                      </a:r>
                    </a:p>
                  </a:txBody>
                  <a:tcPr/>
                </a:tc>
                <a:extLst>
                  <a:ext uri="{0D108BD9-81ED-4DB2-BD59-A6C34878D82A}">
                    <a16:rowId xmlns:a16="http://schemas.microsoft.com/office/drawing/2014/main" val="10002"/>
                  </a:ext>
                </a:extLst>
              </a:tr>
              <a:tr h="334091">
                <a:tc>
                  <a:txBody>
                    <a:bodyPr/>
                    <a:lstStyle/>
                    <a:p>
                      <a:pPr lvl="0" algn="l">
                        <a:lnSpc>
                          <a:spcPct val="100000"/>
                        </a:lnSpc>
                        <a:spcBef>
                          <a:spcPts val="0"/>
                        </a:spcBef>
                        <a:spcAft>
                          <a:spcPts val="0"/>
                        </a:spcAft>
                        <a:buNone/>
                      </a:pPr>
                      <a:r>
                        <a:rPr lang="en-US" sz="1800" b="0" i="0" u="none" strike="noStrike" noProof="0">
                          <a:latin typeface="Calibri"/>
                        </a:rPr>
                        <a:t>San Ardo</a:t>
                      </a:r>
                    </a:p>
                  </a:txBody>
                  <a:tcPr/>
                </a:tc>
                <a:tc>
                  <a:txBody>
                    <a:bodyPr/>
                    <a:lstStyle/>
                    <a:p>
                      <a:r>
                        <a:rPr lang="en-US" sz="1800" kern="1200">
                          <a:solidFill>
                            <a:schemeClr val="dk1"/>
                          </a:solidFill>
                          <a:latin typeface="+mn-lt"/>
                          <a:ea typeface="+mn-ea"/>
                          <a:cs typeface="+mn-cs"/>
                        </a:rPr>
                        <a:t>Jan 27th</a:t>
                      </a:r>
                    </a:p>
                  </a:txBody>
                  <a:tcPr/>
                </a:tc>
                <a:tc>
                  <a:txBody>
                    <a:bodyPr/>
                    <a:lstStyle/>
                    <a:p>
                      <a:r>
                        <a:rPr lang="en-US"/>
                        <a:t>9:00 am</a:t>
                      </a:r>
                    </a:p>
                  </a:txBody>
                  <a:tcPr/>
                </a:tc>
                <a:extLst>
                  <a:ext uri="{0D108BD9-81ED-4DB2-BD59-A6C34878D82A}">
                    <a16:rowId xmlns:a16="http://schemas.microsoft.com/office/drawing/2014/main" val="10003"/>
                  </a:ext>
                </a:extLst>
              </a:tr>
              <a:tr h="700777">
                <a:tc>
                  <a:txBody>
                    <a:bodyPr/>
                    <a:lstStyle/>
                    <a:p>
                      <a:r>
                        <a:rPr lang="en-US"/>
                        <a:t>Chalone Peaks</a:t>
                      </a:r>
                    </a:p>
                  </a:txBody>
                  <a:tcPr/>
                </a:tc>
                <a:tc>
                  <a:txBody>
                    <a:bodyPr/>
                    <a:lstStyle/>
                    <a:p>
                      <a:r>
                        <a:rPr lang="en-US"/>
                        <a:t>Feb 6th </a:t>
                      </a:r>
                      <a:endParaRPr lang="en-US" baseline="0"/>
                    </a:p>
                    <a:p>
                      <a:pPr lvl="0">
                        <a:buNone/>
                      </a:pPr>
                      <a:r>
                        <a:rPr lang="en-US"/>
                        <a:t>(during History)</a:t>
                      </a:r>
                      <a:endParaRPr lang="en-US" baseline="0"/>
                    </a:p>
                  </a:txBody>
                  <a:tcPr/>
                </a:tc>
                <a:tc>
                  <a:txBody>
                    <a:bodyPr/>
                    <a:lstStyle/>
                    <a:p>
                      <a:r>
                        <a:rPr lang="en-US"/>
                        <a:t>All day</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35121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940" y="566468"/>
            <a:ext cx="8245524" cy="856892"/>
          </a:xfrm>
        </p:spPr>
        <p:txBody>
          <a:bodyPr>
            <a:normAutofit/>
          </a:bodyPr>
          <a:lstStyle/>
          <a:p>
            <a:pPr algn="ctr"/>
            <a:r>
              <a:rPr lang="en-US" sz="4000">
                <a:latin typeface="Times New Roman"/>
                <a:cs typeface="Times New Roman"/>
              </a:rPr>
              <a:t>Counselors 25/26 School Year</a:t>
            </a:r>
            <a:endParaRPr lang="en-US"/>
          </a:p>
        </p:txBody>
      </p:sp>
      <p:sp>
        <p:nvSpPr>
          <p:cNvPr id="3" name="Content Placeholder 2"/>
          <p:cNvSpPr>
            <a:spLocks noGrp="1"/>
          </p:cNvSpPr>
          <p:nvPr>
            <p:ph sz="half" idx="1"/>
          </p:nvPr>
        </p:nvSpPr>
        <p:spPr>
          <a:xfrm>
            <a:off x="5168689" y="1587974"/>
            <a:ext cx="3267434" cy="1726904"/>
          </a:xfrm>
          <a:prstGeom prst="rect">
            <a:avLst/>
          </a:prstGeom>
        </p:spPr>
        <p:txBody>
          <a:bodyPr vert="horz" lIns="91440" tIns="45720" rIns="91440" bIns="45720" rtlCol="0" anchor="t">
            <a:normAutofit/>
          </a:bodyPr>
          <a:lstStyle/>
          <a:p>
            <a:pPr marL="0" indent="0">
              <a:buNone/>
            </a:pPr>
            <a:r>
              <a:rPr lang="en-US" sz="3200" u="sng">
                <a:latin typeface="Times New Roman"/>
                <a:cs typeface="Times New Roman"/>
              </a:rPr>
              <a:t>Mr. Martin</a:t>
            </a:r>
            <a:endParaRPr lang="en-US"/>
          </a:p>
          <a:p>
            <a:pPr lvl="1"/>
            <a:r>
              <a:rPr lang="en-US" sz="2800">
                <a:latin typeface="Times New Roman"/>
                <a:cs typeface="Times New Roman"/>
              </a:rPr>
              <a:t>9th, Ge-O  </a:t>
            </a:r>
          </a:p>
          <a:p>
            <a:pPr marL="457200" lvl="1" indent="0">
              <a:buNone/>
            </a:pPr>
            <a:r>
              <a:rPr lang="en-US" sz="2800">
                <a:latin typeface="Times New Roman"/>
                <a:cs typeface="Times New Roman"/>
              </a:rPr>
              <a:t>and 10th grade</a:t>
            </a:r>
            <a:endParaRPr lang="en-US">
              <a:cs typeface="Calibri"/>
            </a:endParaRPr>
          </a:p>
          <a:p>
            <a:endParaRPr lang="en-US">
              <a:latin typeface="Times New Roman"/>
              <a:cs typeface="Calibri"/>
            </a:endParaRPr>
          </a:p>
          <a:p>
            <a:pPr marL="342900" lvl="1" indent="0">
              <a:buNone/>
            </a:pPr>
            <a:endParaRPr lang="en-US">
              <a:latin typeface="Times New Roman"/>
              <a:cs typeface="Calibri"/>
            </a:endParaRPr>
          </a:p>
          <a:p>
            <a:pPr marL="342900" lvl="1" indent="0">
              <a:buNone/>
            </a:pPr>
            <a:endParaRPr lang="en-US">
              <a:latin typeface="Times New Roman"/>
              <a:cs typeface="Times New Roman"/>
            </a:endParaRPr>
          </a:p>
        </p:txBody>
      </p:sp>
      <p:sp>
        <p:nvSpPr>
          <p:cNvPr id="4" name="Content Placeholder 3"/>
          <p:cNvSpPr>
            <a:spLocks noGrp="1"/>
          </p:cNvSpPr>
          <p:nvPr>
            <p:ph sz="half" idx="2"/>
          </p:nvPr>
        </p:nvSpPr>
        <p:spPr>
          <a:xfrm>
            <a:off x="694018" y="1671547"/>
            <a:ext cx="2931142" cy="1582043"/>
          </a:xfrm>
          <a:prstGeom prst="rect">
            <a:avLst/>
          </a:prstGeom>
        </p:spPr>
        <p:txBody>
          <a:bodyPr vert="horz" lIns="91440" tIns="45720" rIns="91440" bIns="45720" rtlCol="0" anchor="t">
            <a:normAutofit/>
          </a:bodyPr>
          <a:lstStyle/>
          <a:p>
            <a:r>
              <a:rPr lang="en-US" sz="3200" u="sng">
                <a:latin typeface="Times New Roman"/>
                <a:cs typeface="Times New Roman"/>
              </a:rPr>
              <a:t>Ms. Cawley</a:t>
            </a:r>
            <a:r>
              <a:rPr lang="en-US" u="sng">
                <a:latin typeface="Times New Roman"/>
                <a:cs typeface="Times New Roman"/>
              </a:rPr>
              <a:t> </a:t>
            </a:r>
          </a:p>
          <a:p>
            <a:pPr lvl="1"/>
            <a:r>
              <a:rPr lang="en-US" sz="2800">
                <a:latin typeface="Times New Roman"/>
                <a:cs typeface="Times New Roman"/>
              </a:rPr>
              <a:t>9th, A-Ga </a:t>
            </a:r>
            <a:endParaRPr lang="en-US">
              <a:latin typeface="Times New Roman"/>
              <a:cs typeface="Times New Roman"/>
            </a:endParaRPr>
          </a:p>
          <a:p>
            <a:pPr marL="457200" lvl="1" indent="0">
              <a:buNone/>
            </a:pPr>
            <a:r>
              <a:rPr lang="en-US" sz="2800">
                <a:latin typeface="Times New Roman"/>
                <a:cs typeface="Times New Roman"/>
              </a:rPr>
              <a:t>and 12th grade</a:t>
            </a:r>
            <a:endParaRPr lang="en-US">
              <a:latin typeface="Times New Roman"/>
              <a:cs typeface="Times New Roman"/>
            </a:endParaRPr>
          </a:p>
          <a:p>
            <a:pPr lvl="1"/>
            <a:endParaRPr lang="en-US" sz="1800">
              <a:latin typeface="Times New Roman"/>
              <a:cs typeface="Calibri"/>
            </a:endParaRPr>
          </a:p>
          <a:p>
            <a:endParaRPr lang="en-US">
              <a:latin typeface="Times New Roman"/>
              <a:cs typeface="Times New Roman"/>
            </a:endParaRPr>
          </a:p>
          <a:p>
            <a:endParaRPr lang="en-US">
              <a:latin typeface="Times New Roman"/>
              <a:cs typeface="Times New Roman"/>
            </a:endParaRPr>
          </a:p>
        </p:txBody>
      </p:sp>
      <p:sp>
        <p:nvSpPr>
          <p:cNvPr id="5" name="TextBox 4"/>
          <p:cNvSpPr txBox="1"/>
          <p:nvPr/>
        </p:nvSpPr>
        <p:spPr>
          <a:xfrm>
            <a:off x="1369301" y="5315513"/>
            <a:ext cx="6858000" cy="1384995"/>
          </a:xfrm>
          <a:prstGeom prst="rect">
            <a:avLst/>
          </a:prstGeom>
          <a:noFill/>
        </p:spPr>
        <p:txBody>
          <a:bodyPr wrap="square" lIns="91440" tIns="45720" rIns="91440" bIns="45720" rtlCol="0" anchor="t">
            <a:spAutoFit/>
          </a:bodyPr>
          <a:lstStyle/>
          <a:p>
            <a:pPr algn="ctr"/>
            <a:r>
              <a:rPr lang="en-US" sz="2800">
                <a:solidFill>
                  <a:schemeClr val="accent1"/>
                </a:solidFill>
                <a:latin typeface="Times New Roman"/>
                <a:cs typeface="Times New Roman"/>
              </a:rPr>
              <a:t>For appointments contact our Student Service Technician, Yvonne Hernandez at </a:t>
            </a:r>
            <a:endParaRPr lang="en-US">
              <a:solidFill>
                <a:schemeClr val="accent1"/>
              </a:solidFill>
            </a:endParaRPr>
          </a:p>
          <a:p>
            <a:pPr algn="ctr"/>
            <a:r>
              <a:rPr lang="en-US" sz="2800">
                <a:solidFill>
                  <a:schemeClr val="accent2">
                    <a:lumMod val="75000"/>
                  </a:schemeClr>
                </a:solidFill>
                <a:latin typeface="Times New Roman"/>
                <a:cs typeface="Times New Roman"/>
              </a:rPr>
              <a:t>831-385-5461 ext. 3251</a:t>
            </a:r>
            <a:endParaRPr lang="en-US">
              <a:solidFill>
                <a:schemeClr val="accent2">
                  <a:lumMod val="75000"/>
                </a:schemeClr>
              </a:solidFill>
            </a:endParaRPr>
          </a:p>
        </p:txBody>
      </p:sp>
      <p:pic>
        <p:nvPicPr>
          <p:cNvPr id="8" name="Picture 8" descr="A close up of a sign&#10;&#10;Description generated with very high confidence">
            <a:extLst>
              <a:ext uri="{FF2B5EF4-FFF2-40B4-BE49-F238E27FC236}">
                <a16:creationId xmlns:a16="http://schemas.microsoft.com/office/drawing/2014/main" id="{E64C0DF8-47A3-4648-86F3-1662905EEC59}"/>
              </a:ext>
            </a:extLst>
          </p:cNvPr>
          <p:cNvPicPr>
            <a:picLocks noChangeAspect="1"/>
          </p:cNvPicPr>
          <p:nvPr/>
        </p:nvPicPr>
        <p:blipFill>
          <a:blip r:embed="rId2"/>
          <a:stretch>
            <a:fillRect/>
          </a:stretch>
        </p:blipFill>
        <p:spPr>
          <a:xfrm>
            <a:off x="7135567" y="3166331"/>
            <a:ext cx="1752600" cy="2143125"/>
          </a:xfrm>
          <a:prstGeom prst="rect">
            <a:avLst/>
          </a:prstGeom>
        </p:spPr>
      </p:pic>
      <p:sp>
        <p:nvSpPr>
          <p:cNvPr id="7" name="TextBox 6">
            <a:extLst>
              <a:ext uri="{FF2B5EF4-FFF2-40B4-BE49-F238E27FC236}">
                <a16:creationId xmlns:a16="http://schemas.microsoft.com/office/drawing/2014/main" id="{9F165634-A9DA-4CCF-9059-92247D4B0312}"/>
              </a:ext>
            </a:extLst>
          </p:cNvPr>
          <p:cNvSpPr txBox="1"/>
          <p:nvPr/>
        </p:nvSpPr>
        <p:spPr>
          <a:xfrm>
            <a:off x="2963322" y="3502547"/>
            <a:ext cx="2724820" cy="13752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sz="3200" u="sng">
                <a:latin typeface="Times New Roman"/>
                <a:ea typeface="+mn-lt"/>
                <a:cs typeface="+mn-lt"/>
              </a:rPr>
              <a:t>Ms. Martinez</a:t>
            </a:r>
          </a:p>
          <a:p>
            <a:pPr marL="742950" lvl="1" indent="-285750">
              <a:lnSpc>
                <a:spcPct val="90000"/>
              </a:lnSpc>
              <a:spcBef>
                <a:spcPts val="500"/>
              </a:spcBef>
              <a:buFont typeface="Arial"/>
              <a:buChar char="•"/>
            </a:pPr>
            <a:r>
              <a:rPr lang="en-US" sz="2800">
                <a:latin typeface="Times New Roman"/>
                <a:ea typeface="+mn-lt"/>
                <a:cs typeface="+mn-lt"/>
              </a:rPr>
              <a:t>9th, P-Z and 11th grade</a:t>
            </a:r>
          </a:p>
        </p:txBody>
      </p:sp>
    </p:spTree>
    <p:extLst>
      <p:ext uri="{BB962C8B-B14F-4D97-AF65-F5344CB8AC3E}">
        <p14:creationId xmlns:p14="http://schemas.microsoft.com/office/powerpoint/2010/main" val="712760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2">
            <a:extLst>
              <a:ext uri="{FF2B5EF4-FFF2-40B4-BE49-F238E27FC236}">
                <a16:creationId xmlns:a16="http://schemas.microsoft.com/office/drawing/2014/main" id="{5000EACB-1870-4BE0-A324-3BA4696B661C}"/>
              </a:ext>
            </a:extLst>
          </p:cNvPr>
          <p:cNvGraphicFramePr/>
          <p:nvPr>
            <p:extLst>
              <p:ext uri="{D42A27DB-BD31-4B8C-83A1-F6EECF244321}">
                <p14:modId xmlns:p14="http://schemas.microsoft.com/office/powerpoint/2010/main" val="437212520"/>
              </p:ext>
            </p:extLst>
          </p:nvPr>
        </p:nvGraphicFramePr>
        <p:xfrm>
          <a:off x="207929" y="666006"/>
          <a:ext cx="8808199" cy="4049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00" name="Diagram 700">
            <a:extLst>
              <a:ext uri="{FF2B5EF4-FFF2-40B4-BE49-F238E27FC236}">
                <a16:creationId xmlns:a16="http://schemas.microsoft.com/office/drawing/2014/main" id="{3773A13E-FB9C-49C3-9D15-F35B486C4B86}"/>
              </a:ext>
            </a:extLst>
          </p:cNvPr>
          <p:cNvGraphicFramePr/>
          <p:nvPr>
            <p:extLst>
              <p:ext uri="{D42A27DB-BD31-4B8C-83A1-F6EECF244321}">
                <p14:modId xmlns:p14="http://schemas.microsoft.com/office/powerpoint/2010/main" val="3342993374"/>
              </p:ext>
            </p:extLst>
          </p:nvPr>
        </p:nvGraphicFramePr>
        <p:xfrm>
          <a:off x="447774" y="2696068"/>
          <a:ext cx="6822648" cy="53662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68" name="TextBox 1567">
            <a:extLst>
              <a:ext uri="{FF2B5EF4-FFF2-40B4-BE49-F238E27FC236}">
                <a16:creationId xmlns:a16="http://schemas.microsoft.com/office/drawing/2014/main" id="{7820407A-91E6-4950-B39F-C75306271F44}"/>
              </a:ext>
            </a:extLst>
          </p:cNvPr>
          <p:cNvSpPr txBox="1"/>
          <p:nvPr/>
        </p:nvSpPr>
        <p:spPr>
          <a:xfrm>
            <a:off x="7371761" y="5215379"/>
            <a:ext cx="148236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Total 240 Credits</a:t>
            </a:r>
          </a:p>
        </p:txBody>
      </p:sp>
      <p:sp>
        <p:nvSpPr>
          <p:cNvPr id="1569" name="TextBox 1568">
            <a:extLst>
              <a:ext uri="{FF2B5EF4-FFF2-40B4-BE49-F238E27FC236}">
                <a16:creationId xmlns:a16="http://schemas.microsoft.com/office/drawing/2014/main" id="{88434C0D-D4C8-4616-BF59-C448BE3EDCC4}"/>
              </a:ext>
            </a:extLst>
          </p:cNvPr>
          <p:cNvSpPr txBox="1"/>
          <p:nvPr/>
        </p:nvSpPr>
        <p:spPr>
          <a:xfrm>
            <a:off x="1363646" y="246031"/>
            <a:ext cx="650213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KCHS Graduation Requirements</a:t>
            </a:r>
          </a:p>
        </p:txBody>
      </p:sp>
    </p:spTree>
    <p:extLst>
      <p:ext uri="{BB962C8B-B14F-4D97-AF65-F5344CB8AC3E}">
        <p14:creationId xmlns:p14="http://schemas.microsoft.com/office/powerpoint/2010/main" val="3493088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2">
            <a:extLst>
              <a:ext uri="{FF2B5EF4-FFF2-40B4-BE49-F238E27FC236}">
                <a16:creationId xmlns:a16="http://schemas.microsoft.com/office/drawing/2014/main" id="{5000EACB-1870-4BE0-A324-3BA4696B661C}"/>
              </a:ext>
            </a:extLst>
          </p:cNvPr>
          <p:cNvGraphicFramePr/>
          <p:nvPr/>
        </p:nvGraphicFramePr>
        <p:xfrm>
          <a:off x="1814660" y="940324"/>
          <a:ext cx="6822649" cy="3174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00" name="Diagram 700">
            <a:extLst>
              <a:ext uri="{FF2B5EF4-FFF2-40B4-BE49-F238E27FC236}">
                <a16:creationId xmlns:a16="http://schemas.microsoft.com/office/drawing/2014/main" id="{3773A13E-FB9C-49C3-9D15-F35B486C4B86}"/>
              </a:ext>
            </a:extLst>
          </p:cNvPr>
          <p:cNvGraphicFramePr/>
          <p:nvPr>
            <p:extLst>
              <p:ext uri="{D42A27DB-BD31-4B8C-83A1-F6EECF244321}">
                <p14:modId xmlns:p14="http://schemas.microsoft.com/office/powerpoint/2010/main" val="882271883"/>
              </p:ext>
            </p:extLst>
          </p:nvPr>
        </p:nvGraphicFramePr>
        <p:xfrm>
          <a:off x="636310" y="1011028"/>
          <a:ext cx="7788895" cy="76286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69" name="TextBox 1568">
            <a:extLst>
              <a:ext uri="{FF2B5EF4-FFF2-40B4-BE49-F238E27FC236}">
                <a16:creationId xmlns:a16="http://schemas.microsoft.com/office/drawing/2014/main" id="{88434C0D-D4C8-4616-BF59-C448BE3EDCC4}"/>
              </a:ext>
            </a:extLst>
          </p:cNvPr>
          <p:cNvSpPr txBox="1"/>
          <p:nvPr/>
        </p:nvSpPr>
        <p:spPr>
          <a:xfrm>
            <a:off x="633069" y="362048"/>
            <a:ext cx="650213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A-G Requirements</a:t>
            </a:r>
          </a:p>
        </p:txBody>
      </p:sp>
    </p:spTree>
    <p:extLst>
      <p:ext uri="{BB962C8B-B14F-4D97-AF65-F5344CB8AC3E}">
        <p14:creationId xmlns:p14="http://schemas.microsoft.com/office/powerpoint/2010/main" val="992161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168E7B-6D42-4B3A-B7A1-17D4C49E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98A030C2-9F23-4593-9F99-7B73C232A4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2400" r="12601"/>
          <a:stretch/>
        </p:blipFill>
        <p:spPr>
          <a:xfrm>
            <a:off x="0" y="0"/>
            <a:ext cx="9144000" cy="6858000"/>
          </a:xfrm>
          <a:prstGeom prst="rect">
            <a:avLst/>
          </a:prstGeom>
        </p:spPr>
      </p:pic>
      <p:sp>
        <p:nvSpPr>
          <p:cNvPr id="3" name="Text Placeholder 2"/>
          <p:cNvSpPr>
            <a:spLocks noGrp="1"/>
          </p:cNvSpPr>
          <p:nvPr>
            <p:ph type="body" idx="1"/>
          </p:nvPr>
        </p:nvSpPr>
        <p:spPr>
          <a:xfrm>
            <a:off x="2087042" y="1634829"/>
            <a:ext cx="5055514" cy="3420807"/>
          </a:xfrm>
        </p:spPr>
        <p:txBody>
          <a:bodyPr vert="horz" lIns="91440" tIns="45720" rIns="91440" bIns="45720" rtlCol="0" anchor="t">
            <a:normAutofit fontScale="92500" lnSpcReduction="10000"/>
          </a:bodyPr>
          <a:lstStyle/>
          <a:p>
            <a:pPr algn="ctr"/>
            <a:r>
              <a:rPr lang="en-US" sz="5400">
                <a:solidFill>
                  <a:srgbClr val="FFFFFF"/>
                </a:solidFill>
                <a:cs typeface="Calibri"/>
              </a:rPr>
              <a:t>9th Grade Required Classes: English, Math, PE, Science, Health and Ethnic Studies</a:t>
            </a:r>
            <a:endParaRPr lang="en-US" sz="5400" kern="1200">
              <a:solidFill>
                <a:srgbClr val="FFFFFF"/>
              </a:solidFill>
              <a:latin typeface="+mn-lt"/>
              <a:ea typeface="+mn-ea"/>
              <a:cs typeface="+mn-cs"/>
            </a:endParaRPr>
          </a:p>
        </p:txBody>
      </p:sp>
    </p:spTree>
    <p:extLst>
      <p:ext uri="{BB962C8B-B14F-4D97-AF65-F5344CB8AC3E}">
        <p14:creationId xmlns:p14="http://schemas.microsoft.com/office/powerpoint/2010/main" val="1568840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F458247-EFEE-FDC7-B57C-49AC31147BA3}"/>
              </a:ext>
            </a:extLst>
          </p:cNvPr>
          <p:cNvSpPr>
            <a:spLocks noGrp="1"/>
          </p:cNvSpPr>
          <p:nvPr>
            <p:ph idx="1"/>
          </p:nvPr>
        </p:nvSpPr>
        <p:spPr>
          <a:xfrm>
            <a:off x="523192" y="2484711"/>
            <a:ext cx="3182691" cy="3910139"/>
          </a:xfrm>
        </p:spPr>
        <p:txBody>
          <a:bodyPr vert="horz" lIns="91440" tIns="45720" rIns="91440" bIns="45720" rtlCol="0" anchor="t">
            <a:normAutofit/>
          </a:bodyPr>
          <a:lstStyle/>
          <a:p>
            <a:pPr marL="0" indent="0">
              <a:buNone/>
            </a:pPr>
            <a:endParaRPr lang="en-US" sz="1600">
              <a:cs typeface="Calibri" panose="020F0502020204030204"/>
            </a:endParaRPr>
          </a:p>
          <a:p>
            <a:r>
              <a:rPr lang="en-US" sz="1800">
                <a:ea typeface="+mn-lt"/>
                <a:cs typeface="+mn-lt"/>
              </a:rPr>
              <a:t>Interested in reading and writing</a:t>
            </a:r>
            <a:endParaRPr lang="en-US" sz="1800">
              <a:cs typeface="Calibri"/>
            </a:endParaRPr>
          </a:p>
          <a:p>
            <a:r>
              <a:rPr lang="en-US" sz="1800">
                <a:ea typeface="+mn-lt"/>
                <a:cs typeface="+mn-lt"/>
              </a:rPr>
              <a:t>  Interested in multiple perspectives and critical thinking</a:t>
            </a:r>
          </a:p>
          <a:p>
            <a:r>
              <a:rPr lang="en-US" sz="1800">
                <a:ea typeface="+mn-lt"/>
                <a:cs typeface="+mn-lt"/>
              </a:rPr>
              <a:t>   Interested in sharing ideas and voicing their opinion </a:t>
            </a:r>
          </a:p>
          <a:p>
            <a:r>
              <a:rPr lang="en-US" sz="1800">
                <a:ea typeface="+mn-lt"/>
                <a:cs typeface="+mn-lt"/>
              </a:rPr>
              <a:t>   Interested in reading the same piece of text multiple times for deeper meaning</a:t>
            </a:r>
          </a:p>
          <a:p>
            <a:r>
              <a:rPr lang="en-US" sz="1800">
                <a:ea typeface="+mn-lt"/>
                <a:cs typeface="+mn-lt"/>
              </a:rPr>
              <a:t>   Subject to stricter grading principles</a:t>
            </a:r>
            <a:endParaRPr lang="en-US" sz="1800"/>
          </a:p>
        </p:txBody>
      </p:sp>
      <p:pic>
        <p:nvPicPr>
          <p:cNvPr id="5" name="Picture 4" descr="Closeup of hands holding an open book">
            <a:extLst>
              <a:ext uri="{FF2B5EF4-FFF2-40B4-BE49-F238E27FC236}">
                <a16:creationId xmlns:a16="http://schemas.microsoft.com/office/drawing/2014/main" id="{1DB25626-859E-9BBC-2521-A667C00618FB}"/>
              </a:ext>
            </a:extLst>
          </p:cNvPr>
          <p:cNvPicPr>
            <a:picLocks noChangeAspect="1"/>
          </p:cNvPicPr>
          <p:nvPr/>
        </p:nvPicPr>
        <p:blipFill rotWithShape="1">
          <a:blip r:embed="rId2"/>
          <a:srcRect l="26575" r="23244" b="-10"/>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EE274B59-DF14-3368-EDD6-A9D2A04183E3}"/>
              </a:ext>
            </a:extLst>
          </p:cNvPr>
          <p:cNvSpPr txBox="1"/>
          <p:nvPr/>
        </p:nvSpPr>
        <p:spPr>
          <a:xfrm>
            <a:off x="348439" y="2083308"/>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cs typeface="Calibri"/>
              </a:rPr>
              <a:t>An honors student is...</a:t>
            </a:r>
            <a:endParaRPr lang="en-US" sz="2000"/>
          </a:p>
        </p:txBody>
      </p:sp>
      <p:sp>
        <p:nvSpPr>
          <p:cNvPr id="2" name="Title 1">
            <a:extLst>
              <a:ext uri="{FF2B5EF4-FFF2-40B4-BE49-F238E27FC236}">
                <a16:creationId xmlns:a16="http://schemas.microsoft.com/office/drawing/2014/main" id="{8C36D07B-095A-BDA4-6146-FB31956BD038}"/>
              </a:ext>
            </a:extLst>
          </p:cNvPr>
          <p:cNvSpPr>
            <a:spLocks noGrp="1"/>
          </p:cNvSpPr>
          <p:nvPr>
            <p:ph type="title"/>
          </p:nvPr>
        </p:nvSpPr>
        <p:spPr>
          <a:xfrm>
            <a:off x="321909" y="541029"/>
            <a:ext cx="4397884" cy="921672"/>
          </a:xfrm>
        </p:spPr>
        <p:txBody>
          <a:bodyPr anchor="b">
            <a:normAutofit/>
          </a:bodyPr>
          <a:lstStyle/>
          <a:p>
            <a:r>
              <a:rPr lang="en-US" sz="4700">
                <a:cs typeface="Calibri Light"/>
              </a:rPr>
              <a:t>English 1 Honors</a:t>
            </a:r>
            <a:endParaRPr lang="en-US" sz="4700"/>
          </a:p>
        </p:txBody>
      </p:sp>
    </p:spTree>
    <p:extLst>
      <p:ext uri="{BB962C8B-B14F-4D97-AF65-F5344CB8AC3E}">
        <p14:creationId xmlns:p14="http://schemas.microsoft.com/office/powerpoint/2010/main" val="284240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1022350"/>
            <a:ext cx="532209"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837744"/>
            <a:ext cx="302419"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495" y="640894"/>
            <a:ext cx="126206"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17402" y="635716"/>
            <a:ext cx="246459"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041" y="635715"/>
            <a:ext cx="8180897"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1B8BA6E-A8D2-CE6E-B8E2-7E394DE5964B}"/>
              </a:ext>
            </a:extLst>
          </p:cNvPr>
          <p:cNvSpPr>
            <a:spLocks noGrp="1"/>
          </p:cNvSpPr>
          <p:nvPr>
            <p:ph type="title"/>
          </p:nvPr>
        </p:nvSpPr>
        <p:spPr>
          <a:xfrm>
            <a:off x="718879" y="800392"/>
            <a:ext cx="7698523" cy="1212102"/>
          </a:xfrm>
        </p:spPr>
        <p:txBody>
          <a:bodyPr>
            <a:normAutofit/>
          </a:bodyPr>
          <a:lstStyle/>
          <a:p>
            <a:r>
              <a:rPr lang="en-US" sz="3500">
                <a:solidFill>
                  <a:srgbClr val="FFFFFF"/>
                </a:solidFill>
                <a:cs typeface="Calibri Light"/>
              </a:rPr>
              <a:t>Things to remember...</a:t>
            </a:r>
            <a:endParaRPr lang="en-US" sz="3500">
              <a:solidFill>
                <a:srgbClr val="FFFFFF"/>
              </a:solidFill>
            </a:endParaRPr>
          </a:p>
        </p:txBody>
      </p:sp>
      <p:sp>
        <p:nvSpPr>
          <p:cNvPr id="3" name="Content Placeholder 2">
            <a:extLst>
              <a:ext uri="{FF2B5EF4-FFF2-40B4-BE49-F238E27FC236}">
                <a16:creationId xmlns:a16="http://schemas.microsoft.com/office/drawing/2014/main" id="{10AB2633-C492-FEFC-2F7D-1771F7D2B5DD}"/>
              </a:ext>
            </a:extLst>
          </p:cNvPr>
          <p:cNvSpPr>
            <a:spLocks noGrp="1"/>
          </p:cNvSpPr>
          <p:nvPr>
            <p:ph idx="1"/>
          </p:nvPr>
        </p:nvSpPr>
        <p:spPr>
          <a:xfrm>
            <a:off x="1025718" y="2490436"/>
            <a:ext cx="7281746" cy="3567173"/>
          </a:xfrm>
        </p:spPr>
        <p:txBody>
          <a:bodyPr vert="horz" lIns="91440" tIns="45720" rIns="91440" bIns="45720" rtlCol="0" anchor="ctr">
            <a:normAutofit lnSpcReduction="10000"/>
          </a:bodyPr>
          <a:lstStyle/>
          <a:p>
            <a:r>
              <a:rPr lang="en-US" sz="2100">
                <a:ea typeface="+mn-lt"/>
                <a:cs typeface="+mn-lt"/>
              </a:rPr>
              <a:t>No pre requisite</a:t>
            </a:r>
          </a:p>
          <a:p>
            <a:r>
              <a:rPr lang="en-US" sz="2100">
                <a:ea typeface="+mn-lt"/>
                <a:cs typeface="+mn-lt"/>
              </a:rPr>
              <a:t>No summer assignment for incoming 9th grade, 10th grade is determined by the teacher</a:t>
            </a:r>
          </a:p>
          <a:p>
            <a:r>
              <a:rPr lang="en-US" sz="2100">
                <a:ea typeface="+mn-lt"/>
                <a:cs typeface="+mn-lt"/>
              </a:rPr>
              <a:t>There is no formal assessment such as an AP exam</a:t>
            </a:r>
          </a:p>
          <a:p>
            <a:r>
              <a:rPr lang="en-US" sz="2100">
                <a:ea typeface="+mn-lt"/>
                <a:cs typeface="+mn-lt"/>
              </a:rPr>
              <a:t>This program is intended to keep students on an AP pathway in English their junior and senior year</a:t>
            </a:r>
          </a:p>
          <a:p>
            <a:r>
              <a:rPr lang="en-US" sz="2100">
                <a:ea typeface="+mn-lt"/>
                <a:cs typeface="+mn-lt"/>
              </a:rPr>
              <a:t>There is not 'more work' but </a:t>
            </a:r>
            <a:r>
              <a:rPr lang="en-US" sz="2100" i="1">
                <a:ea typeface="+mn-lt"/>
                <a:cs typeface="+mn-lt"/>
              </a:rPr>
              <a:t>more to do </a:t>
            </a:r>
            <a:r>
              <a:rPr lang="en-US" sz="2100">
                <a:ea typeface="+mn-lt"/>
                <a:cs typeface="+mn-lt"/>
              </a:rPr>
              <a:t>with the work we have</a:t>
            </a:r>
          </a:p>
          <a:p>
            <a:r>
              <a:rPr lang="en-US" sz="2100">
                <a:ea typeface="+mn-lt"/>
                <a:cs typeface="+mn-lt"/>
              </a:rPr>
              <a:t>You are expected to participate, have good attendance, ask questions, read aloud and stand-out from students in a college prep class</a:t>
            </a:r>
          </a:p>
        </p:txBody>
      </p:sp>
    </p:spTree>
    <p:extLst>
      <p:ext uri="{BB962C8B-B14F-4D97-AF65-F5344CB8AC3E}">
        <p14:creationId xmlns:p14="http://schemas.microsoft.com/office/powerpoint/2010/main" val="3080739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243FBE-130E-2161-1143-0B1A436CBC82}"/>
              </a:ext>
            </a:extLst>
          </p:cNvPr>
          <p:cNvSpPr txBox="1"/>
          <p:nvPr/>
        </p:nvSpPr>
        <p:spPr>
          <a:xfrm>
            <a:off x="2935438" y="1003136"/>
            <a:ext cx="2419037" cy="507831"/>
          </a:xfrm>
          <a:prstGeom prst="rect">
            <a:avLst/>
          </a:prstGeom>
          <a:noFill/>
        </p:spPr>
        <p:txBody>
          <a:bodyPr wrap="square" rtlCol="0">
            <a:spAutoFit/>
          </a:bodyPr>
          <a:lstStyle/>
          <a:p>
            <a:r>
              <a:rPr lang="en-US" sz="2700">
                <a:solidFill>
                  <a:srgbClr val="0070C0"/>
                </a:solidFill>
              </a:rPr>
              <a:t>Math Courses</a:t>
            </a:r>
          </a:p>
        </p:txBody>
      </p:sp>
      <p:sp>
        <p:nvSpPr>
          <p:cNvPr id="5" name="Rectangle: Rounded Corners 4">
            <a:extLst>
              <a:ext uri="{FF2B5EF4-FFF2-40B4-BE49-F238E27FC236}">
                <a16:creationId xmlns:a16="http://schemas.microsoft.com/office/drawing/2014/main" id="{9F418384-3F22-A3CF-D8D1-75B835ACE203}"/>
              </a:ext>
            </a:extLst>
          </p:cNvPr>
          <p:cNvSpPr/>
          <p:nvPr/>
        </p:nvSpPr>
        <p:spPr>
          <a:xfrm>
            <a:off x="1932180" y="1708137"/>
            <a:ext cx="2143125" cy="75009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a:solidFill>
                  <a:schemeClr val="tx1"/>
                </a:solidFill>
              </a:rPr>
              <a:t>Math 1</a:t>
            </a:r>
          </a:p>
        </p:txBody>
      </p:sp>
      <p:sp>
        <p:nvSpPr>
          <p:cNvPr id="6" name="Rectangle: Rounded Corners 5">
            <a:extLst>
              <a:ext uri="{FF2B5EF4-FFF2-40B4-BE49-F238E27FC236}">
                <a16:creationId xmlns:a16="http://schemas.microsoft.com/office/drawing/2014/main" id="{FDFFA8C0-2999-A3B8-9A5D-4CBFF4B74703}"/>
              </a:ext>
            </a:extLst>
          </p:cNvPr>
          <p:cNvSpPr/>
          <p:nvPr/>
        </p:nvSpPr>
        <p:spPr>
          <a:xfrm>
            <a:off x="4739674" y="1708137"/>
            <a:ext cx="2143125" cy="75009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a:solidFill>
                  <a:schemeClr val="tx1"/>
                </a:solidFill>
              </a:rPr>
              <a:t>Math 1 Honors</a:t>
            </a:r>
          </a:p>
        </p:txBody>
      </p:sp>
      <p:sp>
        <p:nvSpPr>
          <p:cNvPr id="8" name="Rectangle: Rounded Corners 7">
            <a:extLst>
              <a:ext uri="{FF2B5EF4-FFF2-40B4-BE49-F238E27FC236}">
                <a16:creationId xmlns:a16="http://schemas.microsoft.com/office/drawing/2014/main" id="{8359D112-42F4-EB69-7C19-626EE3BE9D7D}"/>
              </a:ext>
            </a:extLst>
          </p:cNvPr>
          <p:cNvSpPr/>
          <p:nvPr/>
        </p:nvSpPr>
        <p:spPr>
          <a:xfrm>
            <a:off x="1910748" y="3667296"/>
            <a:ext cx="2143125" cy="75009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a:solidFill>
                  <a:schemeClr val="tx1"/>
                </a:solidFill>
              </a:rPr>
              <a:t>Math 2</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006B15A-8767-CB97-ABFC-1ED0BAABDBE0}"/>
                  </a:ext>
                </a:extLst>
              </p:cNvPr>
              <p:cNvSpPr txBox="1"/>
              <p:nvPr/>
            </p:nvSpPr>
            <p:spPr>
              <a:xfrm>
                <a:off x="248143" y="1795426"/>
                <a:ext cx="1684037" cy="461665"/>
              </a:xfrm>
              <a:prstGeom prst="rect">
                <a:avLst/>
              </a:prstGeom>
              <a:noFill/>
            </p:spPr>
            <p:txBody>
              <a:bodyPr wrap="square">
                <a:spAutoFit/>
              </a:bodyPr>
              <a:lstStyle/>
              <a:p>
                <a:r>
                  <a:rPr lang="en-US" sz="2400">
                    <a:solidFill>
                      <a:srgbClr val="0070C0"/>
                    </a:solidFill>
                  </a:rPr>
                  <a:t>9</a:t>
                </a:r>
                <a:r>
                  <a:rPr lang="en-US" sz="2400" baseline="30000">
                    <a:solidFill>
                      <a:srgbClr val="0070C0"/>
                    </a:solidFill>
                  </a:rPr>
                  <a:t>th</a:t>
                </a:r>
                <a:r>
                  <a:rPr lang="en-US" sz="2400">
                    <a:solidFill>
                      <a:srgbClr val="0070C0"/>
                    </a:solidFill>
                  </a:rPr>
                  <a:t> grade </a:t>
                </a:r>
                <a14:m>
                  <m:oMath xmlns:m="http://schemas.openxmlformats.org/officeDocument/2006/math">
                    <m:r>
                      <a:rPr lang="en-US" sz="2400" b="0" i="1" smtClean="0">
                        <a:solidFill>
                          <a:srgbClr val="0070C0"/>
                        </a:solidFill>
                        <a:latin typeface="Cambria Math" panose="02040503050406030204" pitchFamily="18" charset="0"/>
                      </a:rPr>
                      <m:t>→</m:t>
                    </m:r>
                  </m:oMath>
                </a14:m>
                <a:r>
                  <a:rPr lang="en-US" sz="2400">
                    <a:solidFill>
                      <a:srgbClr val="0070C0"/>
                    </a:solidFill>
                  </a:rPr>
                  <a:t> </a:t>
                </a:r>
              </a:p>
            </p:txBody>
          </p:sp>
        </mc:Choice>
        <mc:Fallback xmlns="">
          <p:sp>
            <p:nvSpPr>
              <p:cNvPr id="10" name="TextBox 9">
                <a:extLst>
                  <a:ext uri="{FF2B5EF4-FFF2-40B4-BE49-F238E27FC236}">
                    <a16:creationId xmlns:a16="http://schemas.microsoft.com/office/drawing/2014/main" id="{6006B15A-8767-CB97-ABFC-1ED0BAABDBE0}"/>
                  </a:ext>
                </a:extLst>
              </p:cNvPr>
              <p:cNvSpPr txBox="1">
                <a:spLocks noRot="1" noChangeAspect="1" noMove="1" noResize="1" noEditPoints="1" noAdjustHandles="1" noChangeArrowheads="1" noChangeShapeType="1" noTextEdit="1"/>
              </p:cNvSpPr>
              <p:nvPr/>
            </p:nvSpPr>
            <p:spPr>
              <a:xfrm>
                <a:off x="248143" y="1795426"/>
                <a:ext cx="1684037" cy="461665"/>
              </a:xfrm>
              <a:prstGeom prst="rect">
                <a:avLst/>
              </a:prstGeom>
              <a:blipFill>
                <a:blip r:embed="rId2"/>
                <a:stretch>
                  <a:fillRect l="-5797" t="-10667" b="-30667"/>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3F692608-5416-9DF1-33BF-AEF0BA6D7A7F}"/>
              </a:ext>
            </a:extLst>
          </p:cNvPr>
          <p:cNvSpPr txBox="1"/>
          <p:nvPr/>
        </p:nvSpPr>
        <p:spPr>
          <a:xfrm>
            <a:off x="4144957" y="1794644"/>
            <a:ext cx="715565" cy="600164"/>
          </a:xfrm>
          <a:prstGeom prst="rect">
            <a:avLst/>
          </a:prstGeom>
          <a:noFill/>
        </p:spPr>
        <p:txBody>
          <a:bodyPr wrap="square">
            <a:spAutoFit/>
          </a:bodyPr>
          <a:lstStyle/>
          <a:p>
            <a:r>
              <a:rPr lang="en-US" sz="3300"/>
              <a:t>or</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B81729E-85C9-A3FB-7AFC-ADFAE3CD5F1A}"/>
                  </a:ext>
                </a:extLst>
              </p:cNvPr>
              <p:cNvSpPr txBox="1"/>
              <p:nvPr/>
            </p:nvSpPr>
            <p:spPr>
              <a:xfrm>
                <a:off x="112412" y="3867113"/>
                <a:ext cx="1785938" cy="830997"/>
              </a:xfrm>
              <a:prstGeom prst="rect">
                <a:avLst/>
              </a:prstGeom>
              <a:noFill/>
            </p:spPr>
            <p:txBody>
              <a:bodyPr wrap="square">
                <a:spAutoFit/>
              </a:bodyPr>
              <a:lstStyle/>
              <a:p>
                <a:r>
                  <a:rPr lang="en-US" sz="2400">
                    <a:solidFill>
                      <a:srgbClr val="0070C0"/>
                    </a:solidFill>
                  </a:rPr>
                  <a:t>10</a:t>
                </a:r>
                <a:r>
                  <a:rPr lang="en-US" sz="2400" baseline="30000">
                    <a:solidFill>
                      <a:srgbClr val="0070C0"/>
                    </a:solidFill>
                  </a:rPr>
                  <a:t>th</a:t>
                </a:r>
                <a:r>
                  <a:rPr lang="en-US" sz="2400">
                    <a:solidFill>
                      <a:srgbClr val="0070C0"/>
                    </a:solidFill>
                  </a:rPr>
                  <a:t> grade </a:t>
                </a:r>
                <a14:m>
                  <m:oMath xmlns:m="http://schemas.openxmlformats.org/officeDocument/2006/math">
                    <m:r>
                      <a:rPr lang="en-US" sz="2400" b="0" i="1" smtClean="0">
                        <a:solidFill>
                          <a:srgbClr val="0070C0"/>
                        </a:solidFill>
                        <a:latin typeface="Cambria Math" panose="02040503050406030204" pitchFamily="18" charset="0"/>
                      </a:rPr>
                      <m:t>→</m:t>
                    </m:r>
                  </m:oMath>
                </a14:m>
                <a:r>
                  <a:rPr lang="en-US" sz="2400">
                    <a:solidFill>
                      <a:srgbClr val="0070C0"/>
                    </a:solidFill>
                  </a:rPr>
                  <a:t> </a:t>
                </a:r>
              </a:p>
            </p:txBody>
          </p:sp>
        </mc:Choice>
        <mc:Fallback xmlns="">
          <p:sp>
            <p:nvSpPr>
              <p:cNvPr id="12" name="TextBox 11">
                <a:extLst>
                  <a:ext uri="{FF2B5EF4-FFF2-40B4-BE49-F238E27FC236}">
                    <a16:creationId xmlns:a16="http://schemas.microsoft.com/office/drawing/2014/main" id="{3B81729E-85C9-A3FB-7AFC-ADFAE3CD5F1A}"/>
                  </a:ext>
                </a:extLst>
              </p:cNvPr>
              <p:cNvSpPr txBox="1">
                <a:spLocks noRot="1" noChangeAspect="1" noMove="1" noResize="1" noEditPoints="1" noAdjustHandles="1" noChangeArrowheads="1" noChangeShapeType="1" noTextEdit="1"/>
              </p:cNvSpPr>
              <p:nvPr/>
            </p:nvSpPr>
            <p:spPr>
              <a:xfrm>
                <a:off x="112412" y="3867113"/>
                <a:ext cx="1785938" cy="830997"/>
              </a:xfrm>
              <a:prstGeom prst="rect">
                <a:avLst/>
              </a:prstGeom>
              <a:blipFill>
                <a:blip r:embed="rId3"/>
                <a:stretch>
                  <a:fillRect l="-5119" t="-5839"/>
                </a:stretch>
              </a:blipFill>
            </p:spPr>
            <p:txBody>
              <a:bodyPr/>
              <a:lstStyle/>
              <a:p>
                <a:r>
                  <a:rPr lang="en-US">
                    <a:noFill/>
                  </a:rPr>
                  <a:t> </a:t>
                </a:r>
              </a:p>
            </p:txBody>
          </p:sp>
        </mc:Fallback>
      </mc:AlternateContent>
      <p:sp>
        <p:nvSpPr>
          <p:cNvPr id="13" name="Rectangle: Rounded Corners 12">
            <a:extLst>
              <a:ext uri="{FF2B5EF4-FFF2-40B4-BE49-F238E27FC236}">
                <a16:creationId xmlns:a16="http://schemas.microsoft.com/office/drawing/2014/main" id="{1DC3712C-72A2-8A43-7886-EE2260B3C747}"/>
              </a:ext>
            </a:extLst>
          </p:cNvPr>
          <p:cNvSpPr/>
          <p:nvPr/>
        </p:nvSpPr>
        <p:spPr>
          <a:xfrm>
            <a:off x="5482417" y="3711356"/>
            <a:ext cx="2143125" cy="75009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a:solidFill>
                  <a:schemeClr val="tx1"/>
                </a:solidFill>
              </a:rPr>
              <a:t>Math 2 Honors</a:t>
            </a:r>
          </a:p>
        </p:txBody>
      </p:sp>
      <p:grpSp>
        <p:nvGrpSpPr>
          <p:cNvPr id="25" name="Group 24">
            <a:extLst>
              <a:ext uri="{FF2B5EF4-FFF2-40B4-BE49-F238E27FC236}">
                <a16:creationId xmlns:a16="http://schemas.microsoft.com/office/drawing/2014/main" id="{CF500E57-2DB3-5E0B-FF28-ECFD9D79F2D5}"/>
              </a:ext>
            </a:extLst>
          </p:cNvPr>
          <p:cNvGrpSpPr/>
          <p:nvPr/>
        </p:nvGrpSpPr>
        <p:grpSpPr>
          <a:xfrm>
            <a:off x="2413490" y="2531821"/>
            <a:ext cx="1264444" cy="1063121"/>
            <a:chOff x="3217986" y="2232760"/>
            <a:chExt cx="1685925" cy="1417495"/>
          </a:xfrm>
        </p:grpSpPr>
        <p:sp>
          <p:nvSpPr>
            <p:cNvPr id="14" name="Arrow: Right 13">
              <a:extLst>
                <a:ext uri="{FF2B5EF4-FFF2-40B4-BE49-F238E27FC236}">
                  <a16:creationId xmlns:a16="http://schemas.microsoft.com/office/drawing/2014/main" id="{B54D9742-4218-3E10-F668-64EE545F2AC0}"/>
                </a:ext>
              </a:extLst>
            </p:cNvPr>
            <p:cNvSpPr/>
            <p:nvPr/>
          </p:nvSpPr>
          <p:spPr>
            <a:xfrm rot="5400000">
              <a:off x="3589426" y="2884648"/>
              <a:ext cx="831127" cy="700088"/>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extBox 14">
              <a:extLst>
                <a:ext uri="{FF2B5EF4-FFF2-40B4-BE49-F238E27FC236}">
                  <a16:creationId xmlns:a16="http://schemas.microsoft.com/office/drawing/2014/main" id="{FF5DDB02-EC51-EF6F-156C-27FC6B8E0A93}"/>
                </a:ext>
              </a:extLst>
            </p:cNvPr>
            <p:cNvSpPr txBox="1"/>
            <p:nvPr/>
          </p:nvSpPr>
          <p:spPr>
            <a:xfrm>
              <a:off x="3217986" y="2232760"/>
              <a:ext cx="1685925" cy="461665"/>
            </a:xfrm>
            <a:prstGeom prst="rect">
              <a:avLst/>
            </a:prstGeom>
            <a:noFill/>
          </p:spPr>
          <p:txBody>
            <a:bodyPr wrap="square" rtlCol="0">
              <a:spAutoFit/>
            </a:bodyPr>
            <a:lstStyle/>
            <a:p>
              <a:r>
                <a:rPr lang="en-US" sz="1800"/>
                <a:t>C or better</a:t>
              </a:r>
            </a:p>
          </p:txBody>
        </p:sp>
      </p:grpSp>
      <p:grpSp>
        <p:nvGrpSpPr>
          <p:cNvPr id="26" name="Group 25">
            <a:extLst>
              <a:ext uri="{FF2B5EF4-FFF2-40B4-BE49-F238E27FC236}">
                <a16:creationId xmlns:a16="http://schemas.microsoft.com/office/drawing/2014/main" id="{537662D2-5708-9975-DB01-4F5F3325B9E7}"/>
              </a:ext>
            </a:extLst>
          </p:cNvPr>
          <p:cNvGrpSpPr/>
          <p:nvPr/>
        </p:nvGrpSpPr>
        <p:grpSpPr>
          <a:xfrm>
            <a:off x="5921758" y="2549304"/>
            <a:ext cx="1264444" cy="1045638"/>
            <a:chOff x="7895677" y="2256072"/>
            <a:chExt cx="1685925" cy="1394184"/>
          </a:xfrm>
        </p:grpSpPr>
        <p:sp>
          <p:nvSpPr>
            <p:cNvPr id="18" name="Arrow: Right 17">
              <a:extLst>
                <a:ext uri="{FF2B5EF4-FFF2-40B4-BE49-F238E27FC236}">
                  <a16:creationId xmlns:a16="http://schemas.microsoft.com/office/drawing/2014/main" id="{89FE89CB-60B9-F755-B000-580F597DE527}"/>
                </a:ext>
              </a:extLst>
            </p:cNvPr>
            <p:cNvSpPr/>
            <p:nvPr/>
          </p:nvSpPr>
          <p:spPr>
            <a:xfrm rot="5400000">
              <a:off x="8242661" y="2884649"/>
              <a:ext cx="831127" cy="700088"/>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TextBox 18">
              <a:extLst>
                <a:ext uri="{FF2B5EF4-FFF2-40B4-BE49-F238E27FC236}">
                  <a16:creationId xmlns:a16="http://schemas.microsoft.com/office/drawing/2014/main" id="{72C3253F-9B0E-83D4-E51E-EF57952E63C6}"/>
                </a:ext>
              </a:extLst>
            </p:cNvPr>
            <p:cNvSpPr txBox="1"/>
            <p:nvPr/>
          </p:nvSpPr>
          <p:spPr>
            <a:xfrm>
              <a:off x="7895677" y="2256072"/>
              <a:ext cx="1685925" cy="461665"/>
            </a:xfrm>
            <a:prstGeom prst="rect">
              <a:avLst/>
            </a:prstGeom>
            <a:noFill/>
          </p:spPr>
          <p:txBody>
            <a:bodyPr wrap="square" rtlCol="0">
              <a:spAutoFit/>
            </a:bodyPr>
            <a:lstStyle/>
            <a:p>
              <a:r>
                <a:rPr lang="en-US" sz="1800"/>
                <a:t>B or better</a:t>
              </a:r>
            </a:p>
          </p:txBody>
        </p:sp>
      </p:grpSp>
      <p:grpSp>
        <p:nvGrpSpPr>
          <p:cNvPr id="27" name="Group 26">
            <a:extLst>
              <a:ext uri="{FF2B5EF4-FFF2-40B4-BE49-F238E27FC236}">
                <a16:creationId xmlns:a16="http://schemas.microsoft.com/office/drawing/2014/main" id="{33488EC5-C377-3FC5-ABC3-D0B60A60558D}"/>
              </a:ext>
            </a:extLst>
          </p:cNvPr>
          <p:cNvGrpSpPr/>
          <p:nvPr/>
        </p:nvGrpSpPr>
        <p:grpSpPr>
          <a:xfrm>
            <a:off x="4144957" y="2565420"/>
            <a:ext cx="1166420" cy="1723017"/>
            <a:chOff x="5526609" y="2277560"/>
            <a:chExt cx="1555227" cy="2297356"/>
          </a:xfrm>
        </p:grpSpPr>
        <p:sp>
          <p:nvSpPr>
            <p:cNvPr id="20" name="Arrow: Bent 19">
              <a:extLst>
                <a:ext uri="{FF2B5EF4-FFF2-40B4-BE49-F238E27FC236}">
                  <a16:creationId xmlns:a16="http://schemas.microsoft.com/office/drawing/2014/main" id="{777F96A2-7B01-5642-B921-2E298182C69D}"/>
                </a:ext>
              </a:extLst>
            </p:cNvPr>
            <p:cNvSpPr/>
            <p:nvPr/>
          </p:nvSpPr>
          <p:spPr>
            <a:xfrm rot="10800000">
              <a:off x="5526609" y="2910921"/>
              <a:ext cx="1482737" cy="1663995"/>
            </a:xfrm>
            <a:prstGeom prst="bentArrow">
              <a:avLst>
                <a:gd name="adj1" fmla="val 20344"/>
                <a:gd name="adj2" fmla="val 20824"/>
                <a:gd name="adj3" fmla="val 38782"/>
                <a:gd name="adj4" fmla="val 43750"/>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1" name="TextBox 20">
              <a:extLst>
                <a:ext uri="{FF2B5EF4-FFF2-40B4-BE49-F238E27FC236}">
                  <a16:creationId xmlns:a16="http://schemas.microsoft.com/office/drawing/2014/main" id="{B169CCC7-819B-8E37-812A-E09CC2632391}"/>
                </a:ext>
              </a:extLst>
            </p:cNvPr>
            <p:cNvSpPr txBox="1"/>
            <p:nvPr/>
          </p:nvSpPr>
          <p:spPr>
            <a:xfrm>
              <a:off x="6644858" y="2277560"/>
              <a:ext cx="436978" cy="461665"/>
            </a:xfrm>
            <a:prstGeom prst="rect">
              <a:avLst/>
            </a:prstGeom>
            <a:noFill/>
          </p:spPr>
          <p:txBody>
            <a:bodyPr wrap="square" rtlCol="0">
              <a:spAutoFit/>
            </a:bodyPr>
            <a:lstStyle/>
            <a:p>
              <a:r>
                <a:rPr lang="en-US" sz="1800"/>
                <a:t>C</a:t>
              </a:r>
            </a:p>
          </p:txBody>
        </p:sp>
      </p:grpSp>
      <p:sp>
        <p:nvSpPr>
          <p:cNvPr id="22" name="TextBox 21">
            <a:extLst>
              <a:ext uri="{FF2B5EF4-FFF2-40B4-BE49-F238E27FC236}">
                <a16:creationId xmlns:a16="http://schemas.microsoft.com/office/drawing/2014/main" id="{2475C66A-DB90-9CE1-E7FF-11E88981B7CC}"/>
              </a:ext>
            </a:extLst>
          </p:cNvPr>
          <p:cNvSpPr txBox="1"/>
          <p:nvPr/>
        </p:nvSpPr>
        <p:spPr>
          <a:xfrm>
            <a:off x="2403323" y="4908768"/>
            <a:ext cx="4595319" cy="784830"/>
          </a:xfrm>
          <a:prstGeom prst="rect">
            <a:avLst/>
          </a:prstGeom>
          <a:noFill/>
        </p:spPr>
        <p:txBody>
          <a:bodyPr wrap="square">
            <a:spAutoFit/>
          </a:bodyPr>
          <a:lstStyle/>
          <a:p>
            <a:r>
              <a:rPr lang="en-US" sz="1500" b="0">
                <a:solidFill>
                  <a:srgbClr val="FF0000"/>
                </a:solidFill>
              </a:rPr>
              <a:t>If a 9</a:t>
            </a:r>
            <a:r>
              <a:rPr lang="en-US" sz="1500" b="0" baseline="30000">
                <a:solidFill>
                  <a:srgbClr val="FF0000"/>
                </a:solidFill>
              </a:rPr>
              <a:t>th</a:t>
            </a:r>
            <a:r>
              <a:rPr lang="en-US" sz="1500" b="0">
                <a:solidFill>
                  <a:srgbClr val="FF0000"/>
                </a:solidFill>
              </a:rPr>
              <a:t> grade student earns a grade </a:t>
            </a:r>
            <a:r>
              <a:rPr lang="en-US" sz="1500" b="0" u="sng">
                <a:solidFill>
                  <a:srgbClr val="FF0000"/>
                </a:solidFill>
              </a:rPr>
              <a:t>below a C </a:t>
            </a:r>
            <a:r>
              <a:rPr lang="en-US" sz="1500" b="0">
                <a:solidFill>
                  <a:srgbClr val="FF0000"/>
                </a:solidFill>
              </a:rPr>
              <a:t>(D or F), the course must be repeated:</a:t>
            </a:r>
          </a:p>
          <a:p>
            <a:r>
              <a:rPr lang="en-US" sz="1500" b="0"/>
              <a:t>Summer school or Math 1B the next year</a:t>
            </a:r>
            <a:endParaRPr lang="en-US" sz="1500"/>
          </a:p>
        </p:txBody>
      </p:sp>
    </p:spTree>
    <p:extLst>
      <p:ext uri="{BB962C8B-B14F-4D97-AF65-F5344CB8AC3E}">
        <p14:creationId xmlns:p14="http://schemas.microsoft.com/office/powerpoint/2010/main" val="240206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0" grpId="0"/>
      <p:bldP spid="11" grpId="0"/>
      <p:bldP spid="12" grpId="0"/>
      <p:bldP spid="13" grpId="0" animBg="1"/>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57200"/>
            <a:ext cx="6347713" cy="1320800"/>
          </a:xfrm>
        </p:spPr>
        <p:txBody>
          <a:bodyPr>
            <a:normAutofit/>
          </a:bodyPr>
          <a:lstStyle/>
          <a:p>
            <a:r>
              <a:rPr lang="en-US"/>
              <a:t>Physical Education</a:t>
            </a:r>
          </a:p>
        </p:txBody>
      </p:sp>
      <p:sp>
        <p:nvSpPr>
          <p:cNvPr id="5" name="Content Placeholder 4"/>
          <p:cNvSpPr>
            <a:spLocks noGrp="1"/>
          </p:cNvSpPr>
          <p:nvPr>
            <p:ph idx="1"/>
          </p:nvPr>
        </p:nvSpPr>
        <p:spPr>
          <a:xfrm>
            <a:off x="609598" y="1555828"/>
            <a:ext cx="7920733" cy="4840338"/>
          </a:xfrm>
        </p:spPr>
        <p:txBody>
          <a:bodyPr vert="horz" lIns="91440" tIns="45720" rIns="91440" bIns="45720" rtlCol="0" anchor="t">
            <a:noAutofit/>
          </a:bodyPr>
          <a:lstStyle/>
          <a:p>
            <a:pPr marL="0" indent="0">
              <a:buNone/>
            </a:pPr>
            <a:r>
              <a:rPr lang="en-US" sz="2400"/>
              <a:t>Class of 2029.  Start your freshman year off right. Be successful by dressing out and participating in physical education activities.  </a:t>
            </a:r>
            <a:r>
              <a:rPr lang="en-US" sz="2400" u="sng"/>
              <a:t>You must pass two years of PE to graduate</a:t>
            </a:r>
            <a:r>
              <a:rPr lang="en-US" sz="2400"/>
              <a:t>.</a:t>
            </a:r>
            <a:endParaRPr lang="en-US" sz="2400">
              <a:cs typeface="Calibri"/>
            </a:endParaRPr>
          </a:p>
          <a:p>
            <a:pPr marL="0" indent="0">
              <a:buNone/>
            </a:pPr>
            <a:r>
              <a:rPr lang="en-US" sz="2400"/>
              <a:t>KCHS offers:  Badminton, soccer, volleyball, ultimate frisbee, speedball, basketball, flag football and pickleball to name a few.  </a:t>
            </a:r>
            <a:endParaRPr lang="en-US" sz="2400">
              <a:cs typeface="Calibri"/>
            </a:endParaRPr>
          </a:p>
          <a:p>
            <a:pPr marL="0" indent="0">
              <a:buNone/>
            </a:pPr>
            <a:r>
              <a:rPr lang="en-US" sz="2400"/>
              <a:t>KCHS requires students to dress out. ALL Freshmen will receive free shirt and shorts. We require students wear a gray t-shirt and royal blue shorts. Students </a:t>
            </a:r>
            <a:r>
              <a:rPr lang="en-US" sz="2400" u="sng"/>
              <a:t>may bring their own</a:t>
            </a:r>
            <a:r>
              <a:rPr lang="en-US" sz="2400"/>
              <a:t> or we also have clothes to sell ONLY on the first week of school.</a:t>
            </a:r>
            <a:endParaRPr lang="en-US" sz="2400" b="1"/>
          </a:p>
          <a:p>
            <a:pPr marL="0" indent="0">
              <a:buNone/>
            </a:pPr>
            <a:r>
              <a:rPr lang="en-US" sz="2400" b="1"/>
              <a:t>Prices:    T-shirt $8        Shorts $8        Sweatshirt   $20</a:t>
            </a:r>
            <a:endParaRPr lang="en-US" sz="2400" b="1">
              <a:ea typeface="Calibri"/>
              <a:cs typeface="Calibri"/>
            </a:endParaRPr>
          </a:p>
          <a:p>
            <a:pPr marL="0" indent="0">
              <a:buNone/>
            </a:pPr>
            <a:endParaRPr lang="en-US"/>
          </a:p>
        </p:txBody>
      </p:sp>
    </p:spTree>
    <p:custDataLst>
      <p:tags r:id="rId1"/>
    </p:custDataLst>
    <p:extLst>
      <p:ext uri="{BB962C8B-B14F-4D97-AF65-F5344CB8AC3E}">
        <p14:creationId xmlns:p14="http://schemas.microsoft.com/office/powerpoint/2010/main" val="136331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CF8C-E701-EBDF-F01A-31EDDEE34C28}"/>
              </a:ext>
            </a:extLst>
          </p:cNvPr>
          <p:cNvSpPr>
            <a:spLocks noGrp="1"/>
          </p:cNvSpPr>
          <p:nvPr>
            <p:ph type="title"/>
          </p:nvPr>
        </p:nvSpPr>
        <p:spPr/>
        <p:txBody>
          <a:bodyPr/>
          <a:lstStyle/>
          <a:p>
            <a:r>
              <a:rPr lang="en-US">
                <a:solidFill>
                  <a:srgbClr val="0070C0"/>
                </a:solidFill>
                <a:cs typeface="Calibri Light"/>
              </a:rPr>
              <a:t>Athletic Physical Education</a:t>
            </a:r>
          </a:p>
        </p:txBody>
      </p:sp>
      <p:sp>
        <p:nvSpPr>
          <p:cNvPr id="3" name="Content Placeholder 2">
            <a:extLst>
              <a:ext uri="{FF2B5EF4-FFF2-40B4-BE49-F238E27FC236}">
                <a16:creationId xmlns:a16="http://schemas.microsoft.com/office/drawing/2014/main" id="{DFC10A10-293A-8021-114D-B0797EBD37CA}"/>
              </a:ext>
            </a:extLst>
          </p:cNvPr>
          <p:cNvSpPr>
            <a:spLocks noGrp="1"/>
          </p:cNvSpPr>
          <p:nvPr>
            <p:ph idx="1"/>
          </p:nvPr>
        </p:nvSpPr>
        <p:spPr/>
        <p:txBody>
          <a:bodyPr vert="horz" lIns="91440" tIns="45720" rIns="91440" bIns="45720" rtlCol="0" anchor="t">
            <a:noAutofit/>
          </a:bodyPr>
          <a:lstStyle/>
          <a:p>
            <a:r>
              <a:rPr lang="en-US" sz="2000">
                <a:solidFill>
                  <a:srgbClr val="0070C0"/>
                </a:solidFill>
                <a:cs typeface="Calibri"/>
              </a:rPr>
              <a:t>Students will be lifting weights and improving athletic movements</a:t>
            </a:r>
            <a:endParaRPr lang="en-US">
              <a:cs typeface="Calibri" panose="020F0502020204030204"/>
            </a:endParaRPr>
          </a:p>
          <a:p>
            <a:pPr marL="0" indent="0">
              <a:buNone/>
            </a:pPr>
            <a:r>
              <a:rPr lang="en-US" sz="2000">
                <a:solidFill>
                  <a:srgbClr val="0070C0"/>
                </a:solidFill>
                <a:cs typeface="Calibri"/>
              </a:rPr>
              <a:t>Why?</a:t>
            </a:r>
            <a:endParaRPr lang="en-US" sz="2000">
              <a:solidFill>
                <a:srgbClr val="0070C0"/>
              </a:solidFill>
              <a:ea typeface="Calibri" panose="020F0502020204030204"/>
              <a:cs typeface="Calibri"/>
            </a:endParaRPr>
          </a:p>
          <a:p>
            <a:r>
              <a:rPr lang="en-US" sz="2000">
                <a:solidFill>
                  <a:srgbClr val="0070C0"/>
                </a:solidFill>
                <a:cs typeface="Calibri"/>
              </a:rPr>
              <a:t>After school athletics is a great thing for students, but students get home late and have less time for homework and studying. This class allows students to still practice for their after-school sports, but they can get home earlier do to not needing to lift weights and practice afterschool</a:t>
            </a:r>
            <a:endParaRPr lang="en-US" sz="2000">
              <a:solidFill>
                <a:srgbClr val="0070C0"/>
              </a:solidFill>
              <a:ea typeface="Calibri"/>
              <a:cs typeface="Calibri"/>
            </a:endParaRPr>
          </a:p>
          <a:p>
            <a:r>
              <a:rPr lang="en-US" sz="2000">
                <a:solidFill>
                  <a:srgbClr val="0070C0"/>
                </a:solidFill>
                <a:cs typeface="Calibri"/>
              </a:rPr>
              <a:t>Additionally, students will be exercising year-round which will help students stay healthy and not have pain or miss school recovering from athletic injury</a:t>
            </a:r>
            <a:endParaRPr lang="en-US" sz="2000">
              <a:solidFill>
                <a:srgbClr val="0070C0"/>
              </a:solidFill>
              <a:ea typeface="Calibri"/>
              <a:cs typeface="Calibri"/>
            </a:endParaRPr>
          </a:p>
          <a:p>
            <a:pPr marL="0" indent="0">
              <a:buNone/>
            </a:pPr>
            <a:r>
              <a:rPr lang="en-US" sz="2000">
                <a:solidFill>
                  <a:srgbClr val="0070C0"/>
                </a:solidFill>
                <a:cs typeface="Calibri"/>
              </a:rPr>
              <a:t>Who?</a:t>
            </a:r>
            <a:endParaRPr lang="en-US" sz="2000">
              <a:solidFill>
                <a:srgbClr val="0070C0"/>
              </a:solidFill>
              <a:ea typeface="Calibri" panose="020F0502020204030204"/>
              <a:cs typeface="Calibri"/>
            </a:endParaRPr>
          </a:p>
          <a:p>
            <a:r>
              <a:rPr lang="en-US" sz="2000">
                <a:solidFill>
                  <a:srgbClr val="0070C0"/>
                </a:solidFill>
                <a:cs typeface="Calibri"/>
              </a:rPr>
              <a:t>Students who are on an athletic team, or who plan to be on an athletic team during the school year</a:t>
            </a:r>
            <a:endParaRPr lang="en-US" sz="2000">
              <a:solidFill>
                <a:srgbClr val="0070C0"/>
              </a:solidFill>
              <a:ea typeface="Calibri"/>
              <a:cs typeface="Calibri"/>
            </a:endParaRPr>
          </a:p>
          <a:p>
            <a:pPr marL="0" indent="0">
              <a:buNone/>
            </a:pPr>
            <a:endParaRPr lang="en-US">
              <a:solidFill>
                <a:srgbClr val="000000"/>
              </a:solidFill>
              <a:cs typeface="Calibri"/>
            </a:endParaRPr>
          </a:p>
        </p:txBody>
      </p:sp>
      <p:pic>
        <p:nvPicPr>
          <p:cNvPr id="4" name="Picture 3" descr="King City High School - Cross Country 2023">
            <a:extLst>
              <a:ext uri="{FF2B5EF4-FFF2-40B4-BE49-F238E27FC236}">
                <a16:creationId xmlns:a16="http://schemas.microsoft.com/office/drawing/2014/main" id="{E1C6DA81-E955-8E2E-0F5A-EA9C6173CBEF}"/>
              </a:ext>
            </a:extLst>
          </p:cNvPr>
          <p:cNvPicPr>
            <a:picLocks noChangeAspect="1"/>
          </p:cNvPicPr>
          <p:nvPr/>
        </p:nvPicPr>
        <p:blipFill>
          <a:blip r:embed="rId2"/>
          <a:stretch>
            <a:fillRect/>
          </a:stretch>
        </p:blipFill>
        <p:spPr>
          <a:xfrm>
            <a:off x="7167418" y="136236"/>
            <a:ext cx="1771073" cy="1771073"/>
          </a:xfrm>
          <a:prstGeom prst="rect">
            <a:avLst/>
          </a:prstGeom>
        </p:spPr>
      </p:pic>
    </p:spTree>
    <p:extLst>
      <p:ext uri="{BB962C8B-B14F-4D97-AF65-F5344CB8AC3E}">
        <p14:creationId xmlns:p14="http://schemas.microsoft.com/office/powerpoint/2010/main" val="3035203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6888" y="1098549"/>
            <a:ext cx="5292502" cy="3077139"/>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My Movie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1266" y="1269536"/>
            <a:ext cx="4862516" cy="2735165"/>
          </a:xfrm>
          <a:prstGeom prst="rect">
            <a:avLst/>
          </a:prstGeom>
        </p:spPr>
      </p:pic>
      <p:sp>
        <p:nvSpPr>
          <p:cNvPr id="24" name="Rectangle 2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60" y="4285418"/>
            <a:ext cx="5293730" cy="1473200"/>
          </a:xfrm>
          <a:prstGeom prst="rect">
            <a:avLst/>
          </a:prstGeom>
          <a:solidFill>
            <a:srgbClr val="38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prstClr val="white"/>
              </a:solidFill>
              <a:latin typeface="Calibri" panose="020F0502020204030204"/>
            </a:endParaRPr>
          </a:p>
        </p:txBody>
      </p:sp>
      <p:sp>
        <p:nvSpPr>
          <p:cNvPr id="2" name="TextBox 1">
            <a:extLst>
              <a:ext uri="{FF2B5EF4-FFF2-40B4-BE49-F238E27FC236}">
                <a16:creationId xmlns:a16="http://schemas.microsoft.com/office/drawing/2014/main" id="{4320A1A1-19DB-4906-98E4-169DB8D9C236}"/>
              </a:ext>
            </a:extLst>
          </p:cNvPr>
          <p:cNvSpPr txBox="1"/>
          <p:nvPr/>
        </p:nvSpPr>
        <p:spPr>
          <a:xfrm>
            <a:off x="393193" y="4431722"/>
            <a:ext cx="5141828" cy="1218908"/>
          </a:xfrm>
          <a:prstGeom prst="rect">
            <a:avLst/>
          </a:prstGeom>
        </p:spPr>
        <p:txBody>
          <a:bodyPr rot="0" spcFirstLastPara="0" vertOverflow="overflow" horzOverflow="overflow" vert="horz" lIns="68580" tIns="34290" rIns="68580" bIns="34290" numCol="1" spcCol="0" rtlCol="0" fromWordArt="0" anchor="ctr" anchorCtr="0" forceAA="0" compatLnSpc="1">
            <a:prstTxWarp prst="textNoShape">
              <a:avLst/>
            </a:prstTxWarp>
            <a:normAutofit/>
          </a:bodyPr>
          <a:lstStyle/>
          <a:p>
            <a:pPr>
              <a:lnSpc>
                <a:spcPct val="90000"/>
              </a:lnSpc>
              <a:spcBef>
                <a:spcPct val="0"/>
              </a:spcBef>
              <a:spcAft>
                <a:spcPts val="450"/>
              </a:spcAft>
            </a:pPr>
            <a:r>
              <a:rPr lang="en-US" sz="3000">
                <a:solidFill>
                  <a:srgbClr val="FFFFFF"/>
                </a:solidFill>
                <a:highlight>
                  <a:srgbClr val="000000"/>
                </a:highlight>
                <a:latin typeface="+mj-lt"/>
                <a:ea typeface="+mj-ea"/>
                <a:cs typeface="+mj-cs"/>
              </a:rPr>
              <a:t>Science at King City High School</a:t>
            </a:r>
          </a:p>
        </p:txBody>
      </p:sp>
      <p:sp>
        <p:nvSpPr>
          <p:cNvPr id="26" name="Rectangle 25">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1098549"/>
            <a:ext cx="3251710" cy="4660901"/>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prstClr val="white"/>
              </a:solidFill>
              <a:latin typeface="Calibri" panose="020F0502020204030204"/>
            </a:endParaRPr>
          </a:p>
        </p:txBody>
      </p:sp>
      <p:sp>
        <p:nvSpPr>
          <p:cNvPr id="8" name="TextBox 7">
            <a:extLst>
              <a:ext uri="{FF2B5EF4-FFF2-40B4-BE49-F238E27FC236}">
                <a16:creationId xmlns:a16="http://schemas.microsoft.com/office/drawing/2014/main" id="{D96E2C27-FF86-4B1B-A70E-F1D4306BC758}"/>
              </a:ext>
            </a:extLst>
          </p:cNvPr>
          <p:cNvSpPr txBox="1"/>
          <p:nvPr/>
        </p:nvSpPr>
        <p:spPr>
          <a:xfrm>
            <a:off x="5622670" y="1315239"/>
            <a:ext cx="3310650" cy="4244890"/>
          </a:xfrm>
          <a:prstGeom prst="rect">
            <a:avLst/>
          </a:prstGeom>
        </p:spPr>
        <p:txBody>
          <a:bodyPr rot="0" spcFirstLastPara="0" vertOverflow="overflow" horzOverflow="overflow" vert="horz" lIns="68580" tIns="34290" rIns="68580" bIns="34290" numCol="1" spcCol="0" rtlCol="0" fromWordArt="0" anchor="ctr" anchorCtr="0" forceAA="0" compatLnSpc="1">
            <a:prstTxWarp prst="textNoShape">
              <a:avLst/>
            </a:prstTxWarp>
            <a:normAutofit/>
          </a:bodyPr>
          <a:lstStyle/>
          <a:p>
            <a:pPr marL="213995" indent="-171450">
              <a:lnSpc>
                <a:spcPct val="90000"/>
              </a:lnSpc>
              <a:spcAft>
                <a:spcPts val="450"/>
              </a:spcAft>
              <a:buFont typeface="Arial" panose="020B0604020202020204" pitchFamily="34" charset="0"/>
              <a:buChar char="•"/>
            </a:pPr>
            <a:r>
              <a:rPr lang="en-US" sz="2000" b="1" i="1">
                <a:solidFill>
                  <a:srgbClr val="FFFFFF"/>
                </a:solidFill>
              </a:rPr>
              <a:t>Integrated Science:</a:t>
            </a:r>
            <a:endParaRPr lang="en-US" sz="2000" b="1" i="1">
              <a:solidFill>
                <a:srgbClr val="FFFFFF"/>
              </a:solidFill>
              <a:cs typeface="Calibri"/>
            </a:endParaRPr>
          </a:p>
          <a:p>
            <a:pPr marL="556895" lvl="1" indent="-171450">
              <a:lnSpc>
                <a:spcPct val="90000"/>
              </a:lnSpc>
              <a:spcAft>
                <a:spcPts val="450"/>
              </a:spcAft>
              <a:buFont typeface="Arial" panose="020B0604020202020204" pitchFamily="34" charset="0"/>
              <a:buChar char="•"/>
            </a:pPr>
            <a:r>
              <a:rPr lang="en-US" sz="2000">
                <a:solidFill>
                  <a:srgbClr val="FFFFFF"/>
                </a:solidFill>
              </a:rPr>
              <a:t>Science Academy 1 &amp; 2  preparation for college in science and tech fields:  </a:t>
            </a:r>
            <a:endParaRPr lang="en-US" sz="2000">
              <a:solidFill>
                <a:srgbClr val="FFFFFF"/>
              </a:solidFill>
              <a:cs typeface="Calibri"/>
            </a:endParaRPr>
          </a:p>
          <a:p>
            <a:pPr marL="1242695" lvl="3" indent="-171450">
              <a:lnSpc>
                <a:spcPct val="90000"/>
              </a:lnSpc>
              <a:spcAft>
                <a:spcPts val="450"/>
              </a:spcAft>
              <a:buFont typeface="Arial" panose="020B0604020202020204" pitchFamily="34" charset="0"/>
              <a:buChar char="•"/>
            </a:pPr>
            <a:r>
              <a:rPr lang="en-US" sz="2000">
                <a:solidFill>
                  <a:srgbClr val="FFFFFF"/>
                </a:solidFill>
              </a:rPr>
              <a:t>Nursing &amp; Medical</a:t>
            </a:r>
            <a:endParaRPr lang="en-US" sz="2000">
              <a:solidFill>
                <a:srgbClr val="FFFFFF"/>
              </a:solidFill>
              <a:cs typeface="Calibri" panose="020F0502020204030204"/>
            </a:endParaRPr>
          </a:p>
          <a:p>
            <a:pPr marL="1242695" lvl="3" indent="-171450">
              <a:lnSpc>
                <a:spcPct val="90000"/>
              </a:lnSpc>
              <a:spcAft>
                <a:spcPts val="450"/>
              </a:spcAft>
              <a:buFont typeface="Arial" panose="020B0604020202020204" pitchFamily="34" charset="0"/>
              <a:buChar char="•"/>
            </a:pPr>
            <a:r>
              <a:rPr lang="en-US" sz="2000">
                <a:solidFill>
                  <a:srgbClr val="FFFFFF"/>
                </a:solidFill>
              </a:rPr>
              <a:t>Green Energy Technologies</a:t>
            </a:r>
            <a:endParaRPr lang="en-US" sz="2000">
              <a:solidFill>
                <a:srgbClr val="FFFFFF"/>
              </a:solidFill>
              <a:cs typeface="Calibri" panose="020F0502020204030204"/>
            </a:endParaRPr>
          </a:p>
          <a:p>
            <a:pPr marL="1242695" lvl="3" indent="-171450">
              <a:lnSpc>
                <a:spcPct val="90000"/>
              </a:lnSpc>
              <a:spcAft>
                <a:spcPts val="450"/>
              </a:spcAft>
              <a:buFont typeface="Arial" panose="020B0604020202020204" pitchFamily="34" charset="0"/>
              <a:buChar char="•"/>
            </a:pPr>
            <a:r>
              <a:rPr lang="en-US" sz="2000">
                <a:solidFill>
                  <a:srgbClr val="FFFFFF"/>
                </a:solidFill>
              </a:rPr>
              <a:t>Engineering</a:t>
            </a:r>
            <a:endParaRPr lang="en-US" sz="2000">
              <a:solidFill>
                <a:srgbClr val="FFFFFF"/>
              </a:solidFill>
              <a:cs typeface="Calibri" panose="020F0502020204030204"/>
            </a:endParaRPr>
          </a:p>
          <a:p>
            <a:pPr marL="1071245" lvl="3">
              <a:lnSpc>
                <a:spcPct val="90000"/>
              </a:lnSpc>
              <a:spcAft>
                <a:spcPts val="450"/>
              </a:spcAft>
            </a:pPr>
            <a:endParaRPr lang="en-US">
              <a:solidFill>
                <a:srgbClr val="FFFFFF"/>
              </a:solidFill>
              <a:cs typeface="Calibri" panose="020F0502020204030204"/>
            </a:endParaRPr>
          </a:p>
          <a:p>
            <a:pPr marL="213995" indent="-171450">
              <a:lnSpc>
                <a:spcPct val="90000"/>
              </a:lnSpc>
              <a:spcAft>
                <a:spcPts val="450"/>
              </a:spcAft>
              <a:buFont typeface="Arial" panose="020B0604020202020204" pitchFamily="34" charset="0"/>
              <a:buChar char="•"/>
            </a:pPr>
            <a:r>
              <a:rPr lang="en-US" sz="2000" b="1" i="1">
                <a:solidFill>
                  <a:srgbClr val="FFFFFF"/>
                </a:solidFill>
              </a:rPr>
              <a:t>Inquiry Based Learning</a:t>
            </a:r>
            <a:endParaRPr lang="en-US" sz="2000" b="1" i="1">
              <a:solidFill>
                <a:srgbClr val="FFFFFF"/>
              </a:solidFill>
              <a:cs typeface="Calibri" panose="020F0502020204030204"/>
            </a:endParaRPr>
          </a:p>
          <a:p>
            <a:pPr marL="42545">
              <a:lnSpc>
                <a:spcPct val="90000"/>
              </a:lnSpc>
              <a:spcAft>
                <a:spcPts val="450"/>
              </a:spcAft>
            </a:pPr>
            <a:endParaRPr lang="en-US" sz="1500" b="1" i="1">
              <a:solidFill>
                <a:srgbClr val="FFFFFF"/>
              </a:solidFill>
              <a:cs typeface="Calibri" panose="020F0502020204030204"/>
            </a:endParaRPr>
          </a:p>
          <a:p>
            <a:pPr indent="-171450">
              <a:lnSpc>
                <a:spcPct val="90000"/>
              </a:lnSpc>
              <a:spcAft>
                <a:spcPts val="450"/>
              </a:spcAft>
              <a:buFont typeface="Arial" panose="020B0604020202020204" pitchFamily="34" charset="0"/>
              <a:buChar char="•"/>
            </a:pPr>
            <a:endParaRPr lang="en-US" sz="1500">
              <a:solidFill>
                <a:srgbClr val="FFFFFF"/>
              </a:solidFill>
              <a:cs typeface="Calibri" panose="020F0502020204030204"/>
            </a:endParaRPr>
          </a:p>
        </p:txBody>
      </p:sp>
    </p:spTree>
    <p:extLst>
      <p:ext uri="{BB962C8B-B14F-4D97-AF65-F5344CB8AC3E}">
        <p14:creationId xmlns:p14="http://schemas.microsoft.com/office/powerpoint/2010/main" val="2595326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18182">
                <p:cTn id="7" fill="hold" display="0">
                  <p:stCondLst>
                    <p:cond delay="indefinite"/>
                  </p:stCondLst>
                </p:cTn>
                <p:tgtEl>
                  <p:spTgt spid="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7250"/>
            <a:ext cx="7886700" cy="4834054"/>
          </a:xfrm>
        </p:spPr>
        <p:txBody>
          <a:bodyPr>
            <a:normAutofit/>
          </a:bodyPr>
          <a:lstStyle/>
          <a:p>
            <a:br>
              <a:rPr lang="en-US"/>
            </a:br>
            <a:endParaRPr lang="en-US"/>
          </a:p>
        </p:txBody>
      </p:sp>
      <p:sp>
        <p:nvSpPr>
          <p:cNvPr id="10" name="TextBox 9">
            <a:extLst>
              <a:ext uri="{FF2B5EF4-FFF2-40B4-BE49-F238E27FC236}">
                <a16:creationId xmlns:a16="http://schemas.microsoft.com/office/drawing/2014/main" id="{4B445354-303B-44F6-81F7-8564FF86A999}"/>
              </a:ext>
            </a:extLst>
          </p:cNvPr>
          <p:cNvSpPr txBox="1"/>
          <p:nvPr/>
        </p:nvSpPr>
        <p:spPr>
          <a:xfrm>
            <a:off x="1550020" y="289932"/>
            <a:ext cx="670188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rgbClr val="FF0000"/>
                </a:solidFill>
                <a:latin typeface="Arial"/>
                <a:ea typeface="+mn-lt"/>
                <a:cs typeface="+mn-lt"/>
              </a:rPr>
              <a:t>Why Integrated Science?</a:t>
            </a:r>
            <a:endParaRPr lang="en-US" sz="4400">
              <a:solidFill>
                <a:srgbClr val="FF0000"/>
              </a:solidFill>
              <a:latin typeface="Arial"/>
              <a:cs typeface="Calibri" panose="020F0502020204030204"/>
            </a:endParaRPr>
          </a:p>
        </p:txBody>
      </p:sp>
      <p:sp>
        <p:nvSpPr>
          <p:cNvPr id="11" name="TextBox 10">
            <a:extLst>
              <a:ext uri="{FF2B5EF4-FFF2-40B4-BE49-F238E27FC236}">
                <a16:creationId xmlns:a16="http://schemas.microsoft.com/office/drawing/2014/main" id="{4B56C7EB-F852-4674-8A52-32F210E6E529}"/>
              </a:ext>
            </a:extLst>
          </p:cNvPr>
          <p:cNvSpPr txBox="1"/>
          <p:nvPr/>
        </p:nvSpPr>
        <p:spPr>
          <a:xfrm>
            <a:off x="633529" y="1213392"/>
            <a:ext cx="781700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ea typeface="+mn-lt"/>
                <a:cs typeface="+mn-lt"/>
              </a:rPr>
              <a:t>•Responds to the needs of our changing world</a:t>
            </a:r>
            <a:endParaRPr lang="en-US" sz="3000">
              <a:cs typeface="Calibri"/>
            </a:endParaRPr>
          </a:p>
          <a:p>
            <a:r>
              <a:rPr lang="en-US" sz="3000">
                <a:ea typeface="+mn-lt"/>
                <a:cs typeface="+mn-lt"/>
              </a:rPr>
              <a:t>•Provides the best science experience for </a:t>
            </a:r>
            <a:r>
              <a:rPr lang="en-US" sz="3000" u="sng">
                <a:ea typeface="+mn-lt"/>
                <a:cs typeface="+mn-lt"/>
              </a:rPr>
              <a:t>ALL</a:t>
            </a:r>
            <a:r>
              <a:rPr lang="en-US" sz="3000">
                <a:ea typeface="+mn-lt"/>
                <a:cs typeface="+mn-lt"/>
              </a:rPr>
              <a:t> students</a:t>
            </a:r>
            <a:endParaRPr lang="en-US" sz="3000"/>
          </a:p>
          <a:p>
            <a:pPr algn="l"/>
            <a:endParaRPr lang="en-US">
              <a:cs typeface="Calibri"/>
            </a:endParaRPr>
          </a:p>
        </p:txBody>
      </p:sp>
      <p:pic>
        <p:nvPicPr>
          <p:cNvPr id="3" name="Picture 2"/>
          <p:cNvPicPr>
            <a:picLocks noChangeAspect="1"/>
          </p:cNvPicPr>
          <p:nvPr/>
        </p:nvPicPr>
        <p:blipFill>
          <a:blip r:embed="rId2"/>
          <a:stretch>
            <a:fillRect/>
          </a:stretch>
        </p:blipFill>
        <p:spPr>
          <a:xfrm>
            <a:off x="392499" y="3195090"/>
            <a:ext cx="8582025" cy="2181225"/>
          </a:xfrm>
          <a:prstGeom prst="rect">
            <a:avLst/>
          </a:prstGeom>
        </p:spPr>
      </p:pic>
      <p:sp>
        <p:nvSpPr>
          <p:cNvPr id="4" name="Rectangle 3">
            <a:extLst>
              <a:ext uri="{FF2B5EF4-FFF2-40B4-BE49-F238E27FC236}">
                <a16:creationId xmlns:a16="http://schemas.microsoft.com/office/drawing/2014/main" id="{C5EEF26A-0C52-DAE0-8A09-A4DED0C630EC}"/>
              </a:ext>
            </a:extLst>
          </p:cNvPr>
          <p:cNvSpPr/>
          <p:nvPr/>
        </p:nvSpPr>
        <p:spPr>
          <a:xfrm>
            <a:off x="4781084" y="3805353"/>
            <a:ext cx="4070195" cy="975731"/>
          </a:xfrm>
          <a:prstGeom prst="rect">
            <a:avLst/>
          </a:prstGeom>
          <a:solidFill>
            <a:srgbClr val="CAF5E9"/>
          </a:solidFill>
          <a:ln>
            <a:solidFill>
              <a:srgbClr val="CAF5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6C43761-AE05-F950-46E2-F5235531D463}"/>
              </a:ext>
            </a:extLst>
          </p:cNvPr>
          <p:cNvSpPr txBox="1"/>
          <p:nvPr/>
        </p:nvSpPr>
        <p:spPr>
          <a:xfrm>
            <a:off x="5453503" y="396394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Calibri"/>
                <a:cs typeface="Calibri"/>
              </a:rPr>
              <a:t>Dual Enrollment Chemistry Dual Enrollment Biology</a:t>
            </a:r>
          </a:p>
        </p:txBody>
      </p:sp>
    </p:spTree>
    <p:extLst>
      <p:ext uri="{BB962C8B-B14F-4D97-AF65-F5344CB8AC3E}">
        <p14:creationId xmlns:p14="http://schemas.microsoft.com/office/powerpoint/2010/main" val="3412120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720077" y="2612523"/>
            <a:ext cx="5482219" cy="569387"/>
          </a:xfrm>
          <a:prstGeom prst="rect">
            <a:avLst/>
          </a:prstGeom>
          <a:noFill/>
        </p:spPr>
        <p:txBody>
          <a:bodyPr wrap="square" rtlCol="0" anchor="t">
            <a:spAutoFit/>
          </a:bodyPr>
          <a:lstStyle/>
          <a:p>
            <a:endParaRPr lang="en-US" sz="3100">
              <a:latin typeface="Adobe Gothic Std B" panose="020B0800000000000000" pitchFamily="34" charset="-128"/>
              <a:ea typeface="Adobe Gothic Std B" panose="020B0800000000000000" pitchFamily="34" charset="-128"/>
            </a:endParaRPr>
          </a:p>
        </p:txBody>
      </p:sp>
      <p:sp>
        <p:nvSpPr>
          <p:cNvPr id="3" name="TextBox 2"/>
          <p:cNvSpPr txBox="1"/>
          <p:nvPr/>
        </p:nvSpPr>
        <p:spPr>
          <a:xfrm>
            <a:off x="1031466" y="556536"/>
            <a:ext cx="7504098" cy="623248"/>
          </a:xfrm>
          <a:prstGeom prst="rect">
            <a:avLst/>
          </a:prstGeom>
          <a:solidFill>
            <a:schemeClr val="accent1">
              <a:lumMod val="40000"/>
              <a:lumOff val="60000"/>
            </a:schemeClr>
          </a:solidFill>
        </p:spPr>
        <p:txBody>
          <a:bodyPr wrap="square" lIns="68580" tIns="34290" rIns="68580" bIns="34290" rtlCol="0" anchor="t">
            <a:spAutoFit/>
          </a:bodyPr>
          <a:lstStyle/>
          <a:p>
            <a:r>
              <a:rPr lang="en-US" sz="3600" b="1" u="sng">
                <a:latin typeface="Times New Roman"/>
                <a:cs typeface="Times New Roman"/>
              </a:rPr>
              <a:t>Science Academy 1 &amp; 2 and Honors*</a:t>
            </a:r>
          </a:p>
        </p:txBody>
      </p:sp>
      <p:sp>
        <p:nvSpPr>
          <p:cNvPr id="4" name="TextBox 3"/>
          <p:cNvSpPr txBox="1"/>
          <p:nvPr/>
        </p:nvSpPr>
        <p:spPr>
          <a:xfrm>
            <a:off x="1252172" y="1376902"/>
            <a:ext cx="6645811" cy="1177245"/>
          </a:xfrm>
          <a:prstGeom prst="rect">
            <a:avLst/>
          </a:prstGeom>
          <a:noFill/>
        </p:spPr>
        <p:txBody>
          <a:bodyPr wrap="square" lIns="68580" tIns="34290" rIns="68580" bIns="34290" rtlCol="0" anchor="t">
            <a:spAutoFit/>
          </a:bodyPr>
          <a:lstStyle/>
          <a:p>
            <a:r>
              <a:rPr lang="en-US" sz="2400">
                <a:latin typeface="Times New Roman"/>
                <a:cs typeface="Times New Roman"/>
              </a:rPr>
              <a:t>Students in </a:t>
            </a:r>
            <a:r>
              <a:rPr lang="en-US" sz="2400" b="1" u="sng">
                <a:latin typeface="Times New Roman"/>
                <a:cs typeface="Times New Roman"/>
              </a:rPr>
              <a:t>Science Academy 1 &amp; 2 </a:t>
            </a:r>
            <a:r>
              <a:rPr lang="en-US" sz="2400">
                <a:latin typeface="Times New Roman"/>
                <a:cs typeface="Times New Roman"/>
              </a:rPr>
              <a:t>will use science and engineering practices to solve real world problems</a:t>
            </a:r>
          </a:p>
        </p:txBody>
      </p:sp>
      <p:graphicFrame>
        <p:nvGraphicFramePr>
          <p:cNvPr id="5" name="Diagram 4"/>
          <p:cNvGraphicFramePr/>
          <p:nvPr>
            <p:extLst>
              <p:ext uri="{D42A27DB-BD31-4B8C-83A1-F6EECF244321}">
                <p14:modId xmlns:p14="http://schemas.microsoft.com/office/powerpoint/2010/main" val="894055094"/>
              </p:ext>
            </p:extLst>
          </p:nvPr>
        </p:nvGraphicFramePr>
        <p:xfrm>
          <a:off x="1411859" y="1567903"/>
          <a:ext cx="6614381" cy="2943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499205" y="3957669"/>
            <a:ext cx="6986233" cy="1823576"/>
          </a:xfrm>
          <a:prstGeom prst="rect">
            <a:avLst/>
          </a:prstGeom>
          <a:noFill/>
        </p:spPr>
        <p:txBody>
          <a:bodyPr wrap="square" lIns="68580" tIns="34290" rIns="68580" bIns="34290" rtlCol="0" anchor="t">
            <a:spAutoFit/>
          </a:bodyPr>
          <a:lstStyle/>
          <a:p>
            <a:endParaRPr lang="en-US">
              <a:latin typeface="Times New Roman"/>
              <a:cs typeface="Times New Roman"/>
            </a:endParaRPr>
          </a:p>
          <a:p>
            <a:r>
              <a:rPr lang="en-US" sz="2400">
                <a:latin typeface="Times New Roman"/>
                <a:cs typeface="Times New Roman"/>
              </a:rPr>
              <a:t>Students in </a:t>
            </a:r>
            <a:r>
              <a:rPr lang="en-US" sz="2400" b="1" u="sng">
                <a:latin typeface="Times New Roman"/>
                <a:cs typeface="Times New Roman"/>
              </a:rPr>
              <a:t> Honor classes </a:t>
            </a:r>
            <a:r>
              <a:rPr lang="en-US" sz="2400">
                <a:latin typeface="Times New Roman"/>
                <a:cs typeface="Times New Roman"/>
              </a:rPr>
              <a:t>will follow the same topics, but will demonstrate a broader range of science writing and analysis skills by the end of the year to introduce them to the rigor of college and careers in science.</a:t>
            </a:r>
            <a:endParaRPr lang="en-US" sz="2400"/>
          </a:p>
        </p:txBody>
      </p:sp>
    </p:spTree>
    <p:extLst>
      <p:ext uri="{BB962C8B-B14F-4D97-AF65-F5344CB8AC3E}">
        <p14:creationId xmlns:p14="http://schemas.microsoft.com/office/powerpoint/2010/main" val="391219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AsOne/>
      </p:bldGraphic>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A picture containing text, person, person, indoor&#10;&#10;Description automatically generated">
            <a:extLst>
              <a:ext uri="{FF2B5EF4-FFF2-40B4-BE49-F238E27FC236}">
                <a16:creationId xmlns:a16="http://schemas.microsoft.com/office/drawing/2014/main" id="{39C4D8D5-9AF3-F741-E0D7-911D0075C69A}"/>
              </a:ext>
            </a:extLst>
          </p:cNvPr>
          <p:cNvPicPr>
            <a:picLocks noChangeAspect="1"/>
          </p:cNvPicPr>
          <p:nvPr/>
        </p:nvPicPr>
        <p:blipFill>
          <a:blip r:embed="rId2"/>
          <a:stretch>
            <a:fillRect/>
          </a:stretch>
        </p:blipFill>
        <p:spPr>
          <a:xfrm rot="5400000">
            <a:off x="4269659" y="3543299"/>
            <a:ext cx="2743200" cy="2057400"/>
          </a:xfrm>
          <a:prstGeom prst="rect">
            <a:avLst/>
          </a:prstGeom>
        </p:spPr>
      </p:pic>
      <p:pic>
        <p:nvPicPr>
          <p:cNvPr id="9" name="Picture 9">
            <a:extLst>
              <a:ext uri="{FF2B5EF4-FFF2-40B4-BE49-F238E27FC236}">
                <a16:creationId xmlns:a16="http://schemas.microsoft.com/office/drawing/2014/main" id="{425964D2-3F75-A235-E412-44430D66B991}"/>
              </a:ext>
            </a:extLst>
          </p:cNvPr>
          <p:cNvPicPr>
            <a:picLocks noChangeAspect="1"/>
          </p:cNvPicPr>
          <p:nvPr/>
        </p:nvPicPr>
        <p:blipFill>
          <a:blip r:embed="rId3"/>
          <a:stretch>
            <a:fillRect/>
          </a:stretch>
        </p:blipFill>
        <p:spPr>
          <a:xfrm rot="5400000">
            <a:off x="6288344" y="1321824"/>
            <a:ext cx="2743200" cy="2057400"/>
          </a:xfrm>
          <a:prstGeom prst="rect">
            <a:avLst/>
          </a:prstGeom>
        </p:spPr>
      </p:pic>
      <p:pic>
        <p:nvPicPr>
          <p:cNvPr id="10" name="Picture 10" descr="A picture containing person, person, standing&#10;&#10;Description automatically generated">
            <a:extLst>
              <a:ext uri="{FF2B5EF4-FFF2-40B4-BE49-F238E27FC236}">
                <a16:creationId xmlns:a16="http://schemas.microsoft.com/office/drawing/2014/main" id="{08D78405-96EA-B84E-5C7B-D3BE0D59E06A}"/>
              </a:ext>
            </a:extLst>
          </p:cNvPr>
          <p:cNvPicPr>
            <a:picLocks noChangeAspect="1"/>
          </p:cNvPicPr>
          <p:nvPr/>
        </p:nvPicPr>
        <p:blipFill>
          <a:blip r:embed="rId4"/>
          <a:stretch>
            <a:fillRect/>
          </a:stretch>
        </p:blipFill>
        <p:spPr>
          <a:xfrm rot="5400000">
            <a:off x="1946787" y="3543300"/>
            <a:ext cx="2743200" cy="2057400"/>
          </a:xfrm>
          <a:prstGeom prst="rect">
            <a:avLst/>
          </a:prstGeom>
        </p:spPr>
      </p:pic>
      <p:pic>
        <p:nvPicPr>
          <p:cNvPr id="11" name="Picture 11" descr="A picture containing person, spectacles, goggles&#10;&#10;Description automatically generated">
            <a:extLst>
              <a:ext uri="{FF2B5EF4-FFF2-40B4-BE49-F238E27FC236}">
                <a16:creationId xmlns:a16="http://schemas.microsoft.com/office/drawing/2014/main" id="{B86FF056-BFAA-0A10-053E-ECC5C0634801}"/>
              </a:ext>
            </a:extLst>
          </p:cNvPr>
          <p:cNvPicPr>
            <a:picLocks noChangeAspect="1"/>
          </p:cNvPicPr>
          <p:nvPr/>
        </p:nvPicPr>
        <p:blipFill>
          <a:blip r:embed="rId5"/>
          <a:stretch>
            <a:fillRect/>
          </a:stretch>
        </p:blipFill>
        <p:spPr>
          <a:xfrm rot="5400000">
            <a:off x="66368" y="1414001"/>
            <a:ext cx="2743200" cy="2057400"/>
          </a:xfrm>
          <a:prstGeom prst="rect">
            <a:avLst/>
          </a:prstGeom>
        </p:spPr>
      </p:pic>
      <p:sp>
        <p:nvSpPr>
          <p:cNvPr id="12" name="TextBox 11">
            <a:extLst>
              <a:ext uri="{FF2B5EF4-FFF2-40B4-BE49-F238E27FC236}">
                <a16:creationId xmlns:a16="http://schemas.microsoft.com/office/drawing/2014/main" id="{46D6C0D2-C07A-6CBA-E542-D80584107191}"/>
              </a:ext>
            </a:extLst>
          </p:cNvPr>
          <p:cNvSpPr txBox="1"/>
          <p:nvPr/>
        </p:nvSpPr>
        <p:spPr>
          <a:xfrm>
            <a:off x="2925712" y="1168809"/>
            <a:ext cx="3283359" cy="175432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400" b="1">
                <a:cs typeface="Calibri"/>
              </a:rPr>
              <a:t>Pursue Careers in:</a:t>
            </a:r>
          </a:p>
          <a:p>
            <a:r>
              <a:rPr lang="en-US" sz="2400" b="1">
                <a:cs typeface="Calibri"/>
              </a:rPr>
              <a:t>Environmental </a:t>
            </a:r>
          </a:p>
          <a:p>
            <a:r>
              <a:rPr lang="en-US" sz="2400" b="1">
                <a:cs typeface="Calibri"/>
              </a:rPr>
              <a:t>Medical</a:t>
            </a:r>
          </a:p>
          <a:p>
            <a:r>
              <a:rPr lang="en-US" sz="2400" b="1">
                <a:cs typeface="Calibri"/>
              </a:rPr>
              <a:t>Forensics</a:t>
            </a:r>
          </a:p>
          <a:p>
            <a:endParaRPr lang="en-US" sz="1350">
              <a:cs typeface="Calibri"/>
            </a:endParaRPr>
          </a:p>
        </p:txBody>
      </p:sp>
    </p:spTree>
    <p:extLst>
      <p:ext uri="{BB962C8B-B14F-4D97-AF65-F5344CB8AC3E}">
        <p14:creationId xmlns:p14="http://schemas.microsoft.com/office/powerpoint/2010/main" val="3312128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64D30B0C-02F5-41EF-9FCD-7E45FF90C9DC}"/>
              </a:ext>
            </a:extLst>
          </p:cNvPr>
          <p:cNvSpPr>
            <a:spLocks noGrp="1"/>
          </p:cNvSpPr>
          <p:nvPr>
            <p:ph type="ctrTitle"/>
          </p:nvPr>
        </p:nvSpPr>
        <p:spPr>
          <a:xfrm>
            <a:off x="2284026" y="2043663"/>
            <a:ext cx="4578895" cy="2031055"/>
          </a:xfrm>
        </p:spPr>
        <p:txBody>
          <a:bodyPr>
            <a:normAutofit/>
          </a:bodyPr>
          <a:lstStyle/>
          <a:p>
            <a:r>
              <a:rPr lang="en-US">
                <a:solidFill>
                  <a:srgbClr val="FFFFFF"/>
                </a:solidFill>
              </a:rPr>
              <a:t>Electives</a:t>
            </a:r>
          </a:p>
        </p:txBody>
      </p:sp>
    </p:spTree>
    <p:extLst>
      <p:ext uri="{BB962C8B-B14F-4D97-AF65-F5344CB8AC3E}">
        <p14:creationId xmlns:p14="http://schemas.microsoft.com/office/powerpoint/2010/main" val="3376738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6C6861-4B1F-4EED-8745-B69A20B2D2CD}"/>
              </a:ext>
            </a:extLst>
          </p:cNvPr>
          <p:cNvSpPr txBox="1"/>
          <p:nvPr/>
        </p:nvSpPr>
        <p:spPr>
          <a:xfrm>
            <a:off x="975198" y="464496"/>
            <a:ext cx="274320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a:latin typeface="Calibri Light"/>
                <a:cs typeface="Calibri Light"/>
              </a:rPr>
              <a:t>Agriculture</a:t>
            </a:r>
            <a:endParaRPr lang="en-US"/>
          </a:p>
        </p:txBody>
      </p:sp>
      <p:sp>
        <p:nvSpPr>
          <p:cNvPr id="4" name="TextBox 3">
            <a:extLst>
              <a:ext uri="{FF2B5EF4-FFF2-40B4-BE49-F238E27FC236}">
                <a16:creationId xmlns:a16="http://schemas.microsoft.com/office/drawing/2014/main" id="{754706D9-8B4D-8F32-1820-EEC39E0DE3D9}"/>
              </a:ext>
            </a:extLst>
          </p:cNvPr>
          <p:cNvSpPr txBox="1"/>
          <p:nvPr/>
        </p:nvSpPr>
        <p:spPr>
          <a:xfrm>
            <a:off x="1481400" y="2057400"/>
            <a:ext cx="5344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https://www.youtube.com/watch?v=vCCI1qELzl0</a:t>
            </a:r>
            <a:endParaRPr lang="en-US"/>
          </a:p>
          <a:p>
            <a:endParaRPr lang="en-US">
              <a:cs typeface="Calibri"/>
            </a:endParaRPr>
          </a:p>
        </p:txBody>
      </p:sp>
      <p:pic>
        <p:nvPicPr>
          <p:cNvPr id="3" name="Online Media 2" title="8th Grade Promo Video - KC FFA">
            <a:hlinkClick r:id="" action="ppaction://media"/>
            <a:extLst>
              <a:ext uri="{FF2B5EF4-FFF2-40B4-BE49-F238E27FC236}">
                <a16:creationId xmlns:a16="http://schemas.microsoft.com/office/drawing/2014/main" id="{D4831BF1-8B26-1A38-E81F-96FA97E45806}"/>
              </a:ext>
            </a:extLst>
          </p:cNvPr>
          <p:cNvPicPr>
            <a:picLocks noRot="1" noChangeAspect="1"/>
          </p:cNvPicPr>
          <p:nvPr>
            <a:videoFile r:link="rId1"/>
          </p:nvPr>
        </p:nvPicPr>
        <p:blipFill>
          <a:blip r:embed="rId4"/>
          <a:stretch>
            <a:fillRect/>
          </a:stretch>
        </p:blipFill>
        <p:spPr>
          <a:xfrm>
            <a:off x="914400" y="1362075"/>
            <a:ext cx="7315200" cy="4133850"/>
          </a:xfrm>
          <a:prstGeom prst="rect">
            <a:avLst/>
          </a:prstGeom>
        </p:spPr>
      </p:pic>
    </p:spTree>
    <p:extLst>
      <p:ext uri="{BB962C8B-B14F-4D97-AF65-F5344CB8AC3E}">
        <p14:creationId xmlns:p14="http://schemas.microsoft.com/office/powerpoint/2010/main" val="2952924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10604" y="515904"/>
            <a:ext cx="4536757" cy="990600"/>
          </a:xfrm>
        </p:spPr>
        <p:txBody>
          <a:bodyPr anchor="t">
            <a:normAutofit/>
          </a:bodyPr>
          <a:lstStyle/>
          <a:p>
            <a:pPr algn="ctr"/>
            <a:r>
              <a:rPr lang="en-US"/>
              <a:t>Agriculture Classes for </a:t>
            </a:r>
            <a:br>
              <a:rPr lang="en-US"/>
            </a:br>
            <a:r>
              <a:rPr lang="en-US"/>
              <a:t>Freshman</a:t>
            </a:r>
          </a:p>
        </p:txBody>
      </p:sp>
      <p:sp>
        <p:nvSpPr>
          <p:cNvPr id="3" name="Content Placeholder 2"/>
          <p:cNvSpPr>
            <a:spLocks noGrp="1"/>
          </p:cNvSpPr>
          <p:nvPr>
            <p:ph idx="1"/>
          </p:nvPr>
        </p:nvSpPr>
        <p:spPr>
          <a:xfrm>
            <a:off x="127551" y="1792786"/>
            <a:ext cx="5719781" cy="4306008"/>
          </a:xfrm>
        </p:spPr>
        <p:txBody>
          <a:bodyPr vert="horz" lIns="68580" tIns="34290" rIns="68580" bIns="34290" rtlCol="0" anchor="t">
            <a:noAutofit/>
          </a:bodyPr>
          <a:lstStyle/>
          <a:p>
            <a:pPr marL="685800" lvl="1" indent="-342900"/>
            <a:r>
              <a:rPr lang="en-US" sz="2000" b="1">
                <a:solidFill>
                  <a:srgbClr val="000000"/>
                </a:solidFill>
              </a:rPr>
              <a:t>Ag Science Academy 1</a:t>
            </a:r>
            <a:endParaRPr lang="en-US" sz="2000" b="1">
              <a:cs typeface="Calibri" panose="020F0502020204030204"/>
            </a:endParaRPr>
          </a:p>
          <a:p>
            <a:pPr marL="342900" indent="0">
              <a:buNone/>
            </a:pPr>
            <a:r>
              <a:rPr lang="en-US" sz="2000">
                <a:solidFill>
                  <a:srgbClr val="000000"/>
                </a:solidFill>
              </a:rPr>
              <a:t>UC/CSU Approved for Laboratory Science (D)/High School Life Science Graduation Requirement</a:t>
            </a:r>
            <a:endParaRPr lang="en-US" sz="2000">
              <a:solidFill>
                <a:srgbClr val="000000"/>
              </a:solidFill>
              <a:cs typeface="Calibri" panose="020F0502020204030204"/>
            </a:endParaRPr>
          </a:p>
          <a:p>
            <a:pPr marL="685800" lvl="1" indent="-342900"/>
            <a:r>
              <a:rPr lang="en-US" sz="2000" b="1">
                <a:solidFill>
                  <a:srgbClr val="000000"/>
                </a:solidFill>
                <a:cs typeface="Calibri"/>
              </a:rPr>
              <a:t>Ag Science Academy 1 Honors</a:t>
            </a:r>
          </a:p>
          <a:p>
            <a:pPr marL="342900" indent="0">
              <a:buNone/>
            </a:pPr>
            <a:r>
              <a:rPr lang="en-US" sz="2000">
                <a:solidFill>
                  <a:srgbClr val="000000"/>
                </a:solidFill>
              </a:rPr>
              <a:t>UC/CSU Approved for Laboratory Science (D)/High School Life Science Graduation Requirement</a:t>
            </a:r>
            <a:endParaRPr lang="en-US" sz="2000">
              <a:solidFill>
                <a:srgbClr val="000000"/>
              </a:solidFill>
              <a:cs typeface="Calibri" panose="020F0502020204030204"/>
            </a:endParaRPr>
          </a:p>
          <a:p>
            <a:pPr marL="685800" lvl="1" indent="-342900"/>
            <a:r>
              <a:rPr lang="en-US" sz="2000" b="1">
                <a:solidFill>
                  <a:srgbClr val="000000"/>
                </a:solidFill>
              </a:rPr>
              <a:t>Ag Mechanics 1</a:t>
            </a:r>
            <a:endParaRPr lang="en-US" sz="2000" b="1">
              <a:solidFill>
                <a:srgbClr val="000000"/>
              </a:solidFill>
              <a:cs typeface="Calibri"/>
            </a:endParaRPr>
          </a:p>
          <a:p>
            <a:pPr marL="342900" indent="0">
              <a:buNone/>
            </a:pPr>
            <a:r>
              <a:rPr lang="en-US" sz="2000">
                <a:solidFill>
                  <a:srgbClr val="000000"/>
                </a:solidFill>
              </a:rPr>
              <a:t>UC/CSU Approved for College-Preparatory Elective (G)</a:t>
            </a:r>
            <a:endParaRPr lang="en-US" sz="2000" b="1">
              <a:solidFill>
                <a:srgbClr val="000000"/>
              </a:solidFill>
              <a:cs typeface="Calibri"/>
            </a:endParaRPr>
          </a:p>
          <a:p>
            <a:pPr marL="600075" indent="-257175"/>
            <a:r>
              <a:rPr lang="en-US" sz="2000" b="1">
                <a:solidFill>
                  <a:srgbClr val="000000"/>
                </a:solidFill>
              </a:rPr>
              <a:t>Horticulture 1</a:t>
            </a:r>
            <a:endParaRPr lang="en-US" sz="2000" b="1">
              <a:solidFill>
                <a:srgbClr val="000000"/>
              </a:solidFill>
              <a:cs typeface="Calibri"/>
            </a:endParaRPr>
          </a:p>
          <a:p>
            <a:pPr marL="0" indent="0">
              <a:buNone/>
            </a:pPr>
            <a:r>
              <a:rPr lang="en-US" sz="2000">
                <a:solidFill>
                  <a:srgbClr val="000000"/>
                </a:solidFill>
              </a:rPr>
              <a:t>      UC/CSU Approved for College-Prep Fine Art (F)</a:t>
            </a:r>
            <a:endParaRPr lang="en-US" sz="2000">
              <a:solidFill>
                <a:srgbClr val="000000"/>
              </a:solidFill>
              <a:cs typeface="Calibri"/>
            </a:endParaRPr>
          </a:p>
          <a:p>
            <a:pPr lvl="1"/>
            <a:r>
              <a:rPr lang="en-US" sz="2000" b="1">
                <a:cs typeface="Calibri"/>
              </a:rPr>
              <a:t>Floral Design 1</a:t>
            </a:r>
          </a:p>
          <a:p>
            <a:endParaRPr lang="en-US" sz="750">
              <a:cs typeface="Calibri" panose="020F0502020204030204"/>
            </a:endParaRPr>
          </a:p>
        </p:txBody>
      </p:sp>
      <p:pic>
        <p:nvPicPr>
          <p:cNvPr id="7" name="Picture 7" descr="A picture containing person&#10;&#10;Description automatically generated">
            <a:extLst>
              <a:ext uri="{FF2B5EF4-FFF2-40B4-BE49-F238E27FC236}">
                <a16:creationId xmlns:a16="http://schemas.microsoft.com/office/drawing/2014/main" id="{DA14C7CD-711F-AEAE-F0ED-A986352B00CD}"/>
              </a:ext>
            </a:extLst>
          </p:cNvPr>
          <p:cNvPicPr>
            <a:picLocks noChangeAspect="1"/>
          </p:cNvPicPr>
          <p:nvPr/>
        </p:nvPicPr>
        <p:blipFill>
          <a:blip r:embed="rId2"/>
          <a:stretch>
            <a:fillRect/>
          </a:stretch>
        </p:blipFill>
        <p:spPr>
          <a:xfrm>
            <a:off x="6626602" y="2583533"/>
            <a:ext cx="2317252" cy="3133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descr="A group of people standing in a field with a pony&#10;&#10;Description automatically generated">
            <a:extLst>
              <a:ext uri="{FF2B5EF4-FFF2-40B4-BE49-F238E27FC236}">
                <a16:creationId xmlns:a16="http://schemas.microsoft.com/office/drawing/2014/main" id="{BE92CAC3-E777-634E-85B6-E0349B2E6A9A}"/>
              </a:ext>
            </a:extLst>
          </p:cNvPr>
          <p:cNvPicPr>
            <a:picLocks noChangeAspect="1"/>
          </p:cNvPicPr>
          <p:nvPr/>
        </p:nvPicPr>
        <p:blipFill>
          <a:blip r:embed="rId3"/>
          <a:stretch>
            <a:fillRect/>
          </a:stretch>
        </p:blipFill>
        <p:spPr>
          <a:xfrm>
            <a:off x="6174000" y="112500"/>
            <a:ext cx="2844000" cy="2133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66098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E4F293-0A40-4AA3-8747-1C7D9F3EE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5D1CC8B8-2CD1-45F6-9CED-CA3104002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7282" y="635715"/>
            <a:ext cx="8356656" cy="2482136"/>
            <a:chOff x="409710" y="635715"/>
            <a:chExt cx="11142208" cy="2482136"/>
          </a:xfrm>
        </p:grpSpPr>
        <p:sp>
          <p:nvSpPr>
            <p:cNvPr id="14" name="Freeform 44">
              <a:extLst>
                <a:ext uri="{FF2B5EF4-FFF2-40B4-BE49-F238E27FC236}">
                  <a16:creationId xmlns:a16="http://schemas.microsoft.com/office/drawing/2014/main" id="{D0486316-3F2D-434E-AF23-A8EDD6E78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5">
              <a:extLst>
                <a:ext uri="{FF2B5EF4-FFF2-40B4-BE49-F238E27FC236}">
                  <a16:creationId xmlns:a16="http://schemas.microsoft.com/office/drawing/2014/main" id="{2AF5945E-96EF-472A-8B30-5AC427AA40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6">
              <a:extLst>
                <a:ext uri="{FF2B5EF4-FFF2-40B4-BE49-F238E27FC236}">
                  <a16:creationId xmlns:a16="http://schemas.microsoft.com/office/drawing/2014/main" id="{F43F39F5-753C-4BA6-AF2B-6F0EEE25AD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2CC5073C-8188-4DE4-B2AB-9C87DDA4F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AEF2074A-D7D4-4AF6-866A-31DDF66B1F7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 name="Title 4">
            <a:extLst>
              <a:ext uri="{FF2B5EF4-FFF2-40B4-BE49-F238E27FC236}">
                <a16:creationId xmlns:a16="http://schemas.microsoft.com/office/drawing/2014/main" id="{B366AE64-B5F5-43F6-9A02-EAA52E33D5AF}"/>
              </a:ext>
            </a:extLst>
          </p:cNvPr>
          <p:cNvSpPr>
            <a:spLocks noGrp="1"/>
          </p:cNvSpPr>
          <p:nvPr>
            <p:ph type="title"/>
          </p:nvPr>
        </p:nvSpPr>
        <p:spPr>
          <a:xfrm>
            <a:off x="1015249" y="759805"/>
            <a:ext cx="7500100" cy="1325563"/>
          </a:xfrm>
        </p:spPr>
        <p:txBody>
          <a:bodyPr>
            <a:normAutofit/>
          </a:bodyPr>
          <a:lstStyle/>
          <a:p>
            <a:r>
              <a:rPr lang="en-US" sz="3500">
                <a:solidFill>
                  <a:srgbClr val="FFFFFF"/>
                </a:solidFill>
              </a:rPr>
              <a:t>Sequence of Agriculture Courses</a:t>
            </a:r>
            <a:br>
              <a:rPr lang="en-US" sz="3500">
                <a:solidFill>
                  <a:srgbClr val="FFFFFF"/>
                </a:solidFill>
              </a:rPr>
            </a:br>
            <a:r>
              <a:rPr lang="en-US" sz="3500">
                <a:solidFill>
                  <a:srgbClr val="FFFFFF"/>
                </a:solidFill>
                <a:cs typeface="Calibri Light"/>
              </a:rPr>
              <a:t>(All Classes UC/CSU College Approved</a:t>
            </a:r>
          </a:p>
        </p:txBody>
      </p:sp>
      <p:graphicFrame>
        <p:nvGraphicFramePr>
          <p:cNvPr id="6" name="Content Placeholder 5">
            <a:extLst>
              <a:ext uri="{FF2B5EF4-FFF2-40B4-BE49-F238E27FC236}">
                <a16:creationId xmlns:a16="http://schemas.microsoft.com/office/drawing/2014/main" id="{93A9EF29-90D3-4BCF-BC91-4A0130CA92EA}"/>
              </a:ext>
            </a:extLst>
          </p:cNvPr>
          <p:cNvGraphicFramePr>
            <a:graphicFrameLocks noGrp="1"/>
          </p:cNvGraphicFramePr>
          <p:nvPr>
            <p:ph idx="1"/>
            <p:extLst>
              <p:ext uri="{D42A27DB-BD31-4B8C-83A1-F6EECF244321}">
                <p14:modId xmlns:p14="http://schemas.microsoft.com/office/powerpoint/2010/main" val="1834467050"/>
              </p:ext>
            </p:extLst>
          </p:nvPr>
        </p:nvGraphicFramePr>
        <p:xfrm>
          <a:off x="604471" y="2242038"/>
          <a:ext cx="7851951" cy="3992030"/>
        </p:xfrm>
        <a:graphic>
          <a:graphicData uri="http://schemas.openxmlformats.org/drawingml/2006/table">
            <a:tbl>
              <a:tblPr firstRow="1" bandRow="1">
                <a:tableStyleId>{5C22544A-7EE6-4342-B048-85BDC9FD1C3A}</a:tableStyleId>
              </a:tblPr>
              <a:tblGrid>
                <a:gridCol w="1274306">
                  <a:extLst>
                    <a:ext uri="{9D8B030D-6E8A-4147-A177-3AD203B41FA5}">
                      <a16:colId xmlns:a16="http://schemas.microsoft.com/office/drawing/2014/main" val="886338505"/>
                    </a:ext>
                  </a:extLst>
                </a:gridCol>
                <a:gridCol w="1951737">
                  <a:extLst>
                    <a:ext uri="{9D8B030D-6E8A-4147-A177-3AD203B41FA5}">
                      <a16:colId xmlns:a16="http://schemas.microsoft.com/office/drawing/2014/main" val="4131071578"/>
                    </a:ext>
                  </a:extLst>
                </a:gridCol>
                <a:gridCol w="1669071">
                  <a:extLst>
                    <a:ext uri="{9D8B030D-6E8A-4147-A177-3AD203B41FA5}">
                      <a16:colId xmlns:a16="http://schemas.microsoft.com/office/drawing/2014/main" val="1171570766"/>
                    </a:ext>
                  </a:extLst>
                </a:gridCol>
                <a:gridCol w="1444473">
                  <a:extLst>
                    <a:ext uri="{9D8B030D-6E8A-4147-A177-3AD203B41FA5}">
                      <a16:colId xmlns:a16="http://schemas.microsoft.com/office/drawing/2014/main" val="1375946635"/>
                    </a:ext>
                  </a:extLst>
                </a:gridCol>
                <a:gridCol w="1512364">
                  <a:extLst>
                    <a:ext uri="{9D8B030D-6E8A-4147-A177-3AD203B41FA5}">
                      <a16:colId xmlns:a16="http://schemas.microsoft.com/office/drawing/2014/main" val="2071242518"/>
                    </a:ext>
                  </a:extLst>
                </a:gridCol>
              </a:tblGrid>
              <a:tr h="324933">
                <a:tc>
                  <a:txBody>
                    <a:bodyPr/>
                    <a:lstStyle/>
                    <a:p>
                      <a:pPr marL="0" algn="l" rtl="0" eaLnBrk="1" latinLnBrk="0" hangingPunct="1">
                        <a:spcBef>
                          <a:spcPts val="0"/>
                        </a:spcBef>
                        <a:spcAft>
                          <a:spcPts val="0"/>
                        </a:spcAft>
                      </a:pPr>
                      <a:r>
                        <a:rPr lang="en-US" sz="1800" kern="1200">
                          <a:effectLst/>
                        </a:rPr>
                        <a:t>Ag Pathway</a:t>
                      </a:r>
                      <a:endParaRPr lang="en-US" sz="1800">
                        <a:effectLst/>
                      </a:endParaRPr>
                    </a:p>
                  </a:txBody>
                  <a:tcPr marL="0" marR="0" marT="0" marB="0" anchor="ctr"/>
                </a:tc>
                <a:tc>
                  <a:txBody>
                    <a:bodyPr/>
                    <a:lstStyle/>
                    <a:p>
                      <a:pPr marL="0" algn="ctr" rtl="0" eaLnBrk="1" latinLnBrk="0" hangingPunct="1">
                        <a:spcBef>
                          <a:spcPts val="0"/>
                        </a:spcBef>
                        <a:spcAft>
                          <a:spcPts val="0"/>
                        </a:spcAft>
                      </a:pPr>
                      <a:r>
                        <a:rPr lang="en-US" sz="1800" kern="1200">
                          <a:effectLst/>
                        </a:rPr>
                        <a:t>9th Grade</a:t>
                      </a:r>
                      <a:endParaRPr lang="en-US" sz="1800">
                        <a:effectLst/>
                      </a:endParaRPr>
                    </a:p>
                  </a:txBody>
                  <a:tcPr marL="0" marR="0" marT="0" marB="0" anchor="ctr"/>
                </a:tc>
                <a:tc>
                  <a:txBody>
                    <a:bodyPr/>
                    <a:lstStyle/>
                    <a:p>
                      <a:pPr marL="0" algn="ctr" rtl="0" eaLnBrk="1" latinLnBrk="0" hangingPunct="1">
                        <a:spcBef>
                          <a:spcPts val="0"/>
                        </a:spcBef>
                        <a:spcAft>
                          <a:spcPts val="0"/>
                        </a:spcAft>
                      </a:pPr>
                      <a:r>
                        <a:rPr lang="en-US" sz="1800" kern="1200">
                          <a:effectLst/>
                        </a:rPr>
                        <a:t>10th Grade</a:t>
                      </a:r>
                      <a:endParaRPr lang="en-US" sz="1800">
                        <a:effectLst/>
                      </a:endParaRPr>
                    </a:p>
                  </a:txBody>
                  <a:tcPr marL="0" marR="0" marT="0" marB="0" anchor="ctr"/>
                </a:tc>
                <a:tc>
                  <a:txBody>
                    <a:bodyPr/>
                    <a:lstStyle/>
                    <a:p>
                      <a:pPr marL="0" algn="ctr" rtl="0" eaLnBrk="1" latinLnBrk="0" hangingPunct="1">
                        <a:spcBef>
                          <a:spcPts val="0"/>
                        </a:spcBef>
                        <a:spcAft>
                          <a:spcPts val="0"/>
                        </a:spcAft>
                      </a:pPr>
                      <a:r>
                        <a:rPr lang="en-US" sz="1800" kern="1200">
                          <a:effectLst/>
                        </a:rPr>
                        <a:t>11th Grade</a:t>
                      </a:r>
                      <a:endParaRPr lang="en-US" sz="1800">
                        <a:effectLst/>
                      </a:endParaRPr>
                    </a:p>
                  </a:txBody>
                  <a:tcPr marL="0" marR="0" marT="0" marB="0" anchor="ctr"/>
                </a:tc>
                <a:tc>
                  <a:txBody>
                    <a:bodyPr/>
                    <a:lstStyle/>
                    <a:p>
                      <a:pPr marL="0" algn="ctr" rtl="0" eaLnBrk="1" latinLnBrk="0" hangingPunct="1">
                        <a:spcBef>
                          <a:spcPts val="0"/>
                        </a:spcBef>
                        <a:spcAft>
                          <a:spcPts val="0"/>
                        </a:spcAft>
                      </a:pPr>
                      <a:r>
                        <a:rPr lang="en-US" sz="1800" kern="1200">
                          <a:effectLst/>
                        </a:rPr>
                        <a:t>12th Grade</a:t>
                      </a:r>
                      <a:endParaRPr lang="en-US" sz="1800">
                        <a:effectLst/>
                      </a:endParaRPr>
                    </a:p>
                  </a:txBody>
                  <a:tcPr marL="0" marR="0" marT="0" marB="0" anchor="ctr"/>
                </a:tc>
                <a:extLst>
                  <a:ext uri="{0D108BD9-81ED-4DB2-BD59-A6C34878D82A}">
                    <a16:rowId xmlns:a16="http://schemas.microsoft.com/office/drawing/2014/main" val="3747229559"/>
                  </a:ext>
                </a:extLst>
              </a:tr>
              <a:tr h="1299730">
                <a:tc>
                  <a:txBody>
                    <a:bodyPr/>
                    <a:lstStyle/>
                    <a:p>
                      <a:pPr marL="0" algn="l" rtl="0" eaLnBrk="1" latinLnBrk="0" hangingPunct="1">
                        <a:spcBef>
                          <a:spcPts val="0"/>
                        </a:spcBef>
                        <a:spcAft>
                          <a:spcPts val="0"/>
                        </a:spcAft>
                      </a:pPr>
                      <a:r>
                        <a:rPr lang="en-US" sz="1800" kern="1200">
                          <a:effectLst/>
                        </a:rPr>
                        <a:t>Agriculture Science</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Ag Science Academy 1</a:t>
                      </a:r>
                      <a:endParaRPr lang="en-US" sz="1800">
                        <a:effectLst/>
                      </a:endParaRPr>
                    </a:p>
                    <a:p>
                      <a:pPr marL="0" algn="l" rtl="0" eaLnBrk="1" latinLnBrk="0" hangingPunct="1">
                        <a:spcBef>
                          <a:spcPts val="0"/>
                        </a:spcBef>
                        <a:spcAft>
                          <a:spcPts val="0"/>
                        </a:spcAft>
                      </a:pPr>
                      <a:r>
                        <a:rPr lang="en-US" sz="1600" kern="1200">
                          <a:effectLst/>
                        </a:rPr>
                        <a:t>Ag Science Academy 1 Honors </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 Ag Science  </a:t>
                      </a:r>
                      <a:endParaRPr lang="en-US" sz="1800">
                        <a:effectLst/>
                      </a:endParaRPr>
                    </a:p>
                    <a:p>
                      <a:pPr marL="0" lvl="0" algn="l">
                        <a:spcBef>
                          <a:spcPts val="0"/>
                        </a:spcBef>
                        <a:spcAft>
                          <a:spcPts val="0"/>
                        </a:spcAft>
                        <a:buNone/>
                      </a:pPr>
                      <a:r>
                        <a:rPr lang="en-US" sz="1600" kern="1200">
                          <a:effectLst/>
                        </a:rPr>
                        <a:t>Academy 2</a:t>
                      </a:r>
                    </a:p>
                    <a:p>
                      <a:pPr marL="0" lvl="0" algn="l">
                        <a:spcBef>
                          <a:spcPts val="0"/>
                        </a:spcBef>
                        <a:spcAft>
                          <a:spcPts val="0"/>
                        </a:spcAft>
                        <a:buNone/>
                      </a:pPr>
                      <a:endParaRPr lang="en-US" sz="1600" kern="1200">
                        <a:effectLst/>
                      </a:endParaRPr>
                    </a:p>
                    <a:p>
                      <a:pPr marL="0" lvl="0" algn="l">
                        <a:spcBef>
                          <a:spcPts val="0"/>
                        </a:spcBef>
                        <a:spcAft>
                          <a:spcPts val="0"/>
                        </a:spcAft>
                        <a:buNone/>
                      </a:pPr>
                      <a:r>
                        <a:rPr lang="en-US" sz="1600" b="0" i="0" u="none" strike="noStrike" kern="1200" noProof="0">
                          <a:effectLst/>
                          <a:latin typeface="Calibri"/>
                        </a:rPr>
                        <a:t>Ag Science </a:t>
                      </a:r>
                      <a:endParaRPr lang="en-US"/>
                    </a:p>
                    <a:p>
                      <a:pPr marL="0" lvl="0" algn="l">
                        <a:spcBef>
                          <a:spcPts val="0"/>
                        </a:spcBef>
                        <a:spcAft>
                          <a:spcPts val="0"/>
                        </a:spcAft>
                        <a:buNone/>
                      </a:pPr>
                      <a:r>
                        <a:rPr lang="en-US" sz="1600" b="0" i="0" u="none" strike="noStrike" kern="1200" noProof="0">
                          <a:effectLst/>
                          <a:latin typeface="Calibri"/>
                        </a:rPr>
                        <a:t>Academy 2 Honors</a:t>
                      </a:r>
                      <a:endParaRPr lang="en-US"/>
                    </a:p>
                  </a:txBody>
                  <a:tcPr marL="0" marR="0" marT="0" marB="0" anchor="ctr"/>
                </a:tc>
                <a:tc>
                  <a:txBody>
                    <a:bodyPr/>
                    <a:lstStyle/>
                    <a:p>
                      <a:pPr marL="0" algn="l" rtl="0" eaLnBrk="1" latinLnBrk="0" hangingPunct="1">
                        <a:spcBef>
                          <a:spcPts val="0"/>
                        </a:spcBef>
                        <a:spcAft>
                          <a:spcPts val="0"/>
                        </a:spcAft>
                      </a:pPr>
                      <a:r>
                        <a:rPr lang="en-US" sz="1600" kern="1200">
                          <a:effectLst/>
                        </a:rPr>
                        <a:t> Animal Science</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Vet Science</a:t>
                      </a:r>
                      <a:endParaRPr lang="en-US" sz="1800">
                        <a:effectLst/>
                      </a:endParaRPr>
                    </a:p>
                    <a:p>
                      <a:pPr marL="0" algn="l" rtl="0" eaLnBrk="1" latinLnBrk="0" hangingPunct="1">
                        <a:spcBef>
                          <a:spcPts val="0"/>
                        </a:spcBef>
                        <a:spcAft>
                          <a:spcPts val="0"/>
                        </a:spcAft>
                      </a:pPr>
                      <a:r>
                        <a:rPr lang="en-US" sz="1600" kern="1200">
                          <a:effectLst/>
                        </a:rPr>
                        <a:t>Ag Business/Econ</a:t>
                      </a:r>
                      <a:endParaRPr lang="en-US" sz="1800">
                        <a:effectLst/>
                      </a:endParaRPr>
                    </a:p>
                  </a:txBody>
                  <a:tcPr marL="0" marR="0" marT="0" marB="0" anchor="ctr"/>
                </a:tc>
                <a:extLst>
                  <a:ext uri="{0D108BD9-81ED-4DB2-BD59-A6C34878D82A}">
                    <a16:rowId xmlns:a16="http://schemas.microsoft.com/office/drawing/2014/main" val="2870468605"/>
                  </a:ext>
                </a:extLst>
              </a:tr>
              <a:tr h="858752">
                <a:tc>
                  <a:txBody>
                    <a:bodyPr/>
                    <a:lstStyle/>
                    <a:p>
                      <a:pPr marL="0" algn="l" rtl="0" eaLnBrk="1" latinLnBrk="0" hangingPunct="1">
                        <a:spcBef>
                          <a:spcPts val="0"/>
                        </a:spcBef>
                        <a:spcAft>
                          <a:spcPts val="0"/>
                        </a:spcAft>
                      </a:pPr>
                      <a:r>
                        <a:rPr lang="en-US" sz="1800" kern="1200">
                          <a:effectLst/>
                        </a:rPr>
                        <a:t>Ag Mechanics</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Ag Mechanics 1</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Ag Mech 2</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Ag Mech 3</a:t>
                      </a:r>
                      <a:endParaRPr lang="en-US" sz="1600">
                        <a:effectLst/>
                      </a:endParaRPr>
                    </a:p>
                    <a:p>
                      <a:pPr marL="0" algn="l" rtl="0" eaLnBrk="1" latinLnBrk="0" hangingPunct="1">
                        <a:spcBef>
                          <a:spcPts val="0"/>
                        </a:spcBef>
                        <a:spcAft>
                          <a:spcPts val="0"/>
                        </a:spcAft>
                      </a:pPr>
                      <a:r>
                        <a:rPr lang="en-US" sz="1600" kern="1200">
                          <a:effectLst/>
                        </a:rPr>
                        <a:t>Small Engines</a:t>
                      </a:r>
                      <a:endParaRPr lang="en-US" sz="16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Ag Mech 4</a:t>
                      </a:r>
                      <a:endParaRPr lang="en-US" sz="1800">
                        <a:effectLst/>
                      </a:endParaRPr>
                    </a:p>
                  </a:txBody>
                  <a:tcPr marL="0" marR="0" marT="0" marB="0" anchor="ctr"/>
                </a:tc>
                <a:extLst>
                  <a:ext uri="{0D108BD9-81ED-4DB2-BD59-A6C34878D82A}">
                    <a16:rowId xmlns:a16="http://schemas.microsoft.com/office/drawing/2014/main" val="2846077395"/>
                  </a:ext>
                </a:extLst>
              </a:tr>
              <a:tr h="1508615">
                <a:tc>
                  <a:txBody>
                    <a:bodyPr/>
                    <a:lstStyle/>
                    <a:p>
                      <a:pPr marL="0" algn="l" rtl="0" eaLnBrk="1" latinLnBrk="0" hangingPunct="1">
                        <a:spcBef>
                          <a:spcPts val="0"/>
                        </a:spcBef>
                        <a:spcAft>
                          <a:spcPts val="0"/>
                        </a:spcAft>
                      </a:pPr>
                      <a:r>
                        <a:rPr lang="en-US" sz="1800" kern="1200">
                          <a:effectLst/>
                        </a:rPr>
                        <a:t>Additional </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Horticulture 1</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Horticulture 2 </a:t>
                      </a:r>
                      <a:endParaRPr lang="en-US" sz="1800">
                        <a:effectLst/>
                      </a:endParaRPr>
                    </a:p>
                    <a:p>
                      <a:pPr marL="0" algn="l" rtl="0" eaLnBrk="1" latinLnBrk="0" hangingPunct="1">
                        <a:spcBef>
                          <a:spcPts val="0"/>
                        </a:spcBef>
                        <a:spcAft>
                          <a:spcPts val="0"/>
                        </a:spcAft>
                      </a:pPr>
                      <a:r>
                        <a:rPr lang="en-US" sz="1600" kern="1200">
                          <a:effectLst/>
                        </a:rPr>
                        <a:t>Landscape Design/</a:t>
                      </a:r>
                      <a:endParaRPr lang="en-US" sz="1800">
                        <a:effectLst/>
                      </a:endParaRPr>
                    </a:p>
                    <a:p>
                      <a:pPr marL="0" lvl="0" algn="l">
                        <a:spcBef>
                          <a:spcPts val="0"/>
                        </a:spcBef>
                        <a:spcAft>
                          <a:spcPts val="0"/>
                        </a:spcAft>
                        <a:buNone/>
                      </a:pPr>
                      <a:r>
                        <a:rPr lang="en-US" sz="1600" kern="1200">
                          <a:effectLst/>
                        </a:rPr>
                        <a:t>Sports Field Management </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Floral Design 1</a:t>
                      </a:r>
                      <a:endParaRPr lang="en-US" sz="1800">
                        <a:effectLst/>
                      </a:endParaRPr>
                    </a:p>
                  </a:txBody>
                  <a:tcPr marL="0" marR="0" marT="0" marB="0" anchor="ctr"/>
                </a:tc>
                <a:tc>
                  <a:txBody>
                    <a:bodyPr/>
                    <a:lstStyle/>
                    <a:p>
                      <a:pPr marL="0" algn="l" rtl="0" eaLnBrk="1" latinLnBrk="0" hangingPunct="1">
                        <a:spcBef>
                          <a:spcPts val="0"/>
                        </a:spcBef>
                        <a:spcAft>
                          <a:spcPts val="0"/>
                        </a:spcAft>
                      </a:pPr>
                      <a:r>
                        <a:rPr lang="en-US" sz="1600" kern="1200">
                          <a:effectLst/>
                        </a:rPr>
                        <a:t>Floral Design 2</a:t>
                      </a:r>
                      <a:endParaRPr lang="en-US" sz="1800">
                        <a:effectLst/>
                      </a:endParaRPr>
                    </a:p>
                  </a:txBody>
                  <a:tcPr marL="0" marR="0" marT="0" marB="0" anchor="ctr"/>
                </a:tc>
                <a:extLst>
                  <a:ext uri="{0D108BD9-81ED-4DB2-BD59-A6C34878D82A}">
                    <a16:rowId xmlns:a16="http://schemas.microsoft.com/office/drawing/2014/main" val="1784854121"/>
                  </a:ext>
                </a:extLst>
              </a:tr>
            </a:tbl>
          </a:graphicData>
        </a:graphic>
      </p:graphicFrame>
    </p:spTree>
    <p:extLst>
      <p:ext uri="{BB962C8B-B14F-4D97-AF65-F5344CB8AC3E}">
        <p14:creationId xmlns:p14="http://schemas.microsoft.com/office/powerpoint/2010/main" val="2587323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D29DB07-92B4-BD42-DCB3-7BF9C981A41F}"/>
              </a:ext>
            </a:extLst>
          </p:cNvPr>
          <p:cNvSpPr txBox="1"/>
          <p:nvPr/>
        </p:nvSpPr>
        <p:spPr>
          <a:xfrm>
            <a:off x="511834" y="-34506"/>
            <a:ext cx="885357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kern="1200" spc="50">
                <a:solidFill>
                  <a:srgbClr val="FEFEFE"/>
                </a:solidFill>
                <a:latin typeface="Calibri"/>
                <a:ea typeface="+mn-ea"/>
                <a:cs typeface="+mn-cs"/>
              </a:rPr>
              <a:t>Comp App. Intro CP</a:t>
            </a:r>
            <a:endParaRPr lang="en-US" sz="5400">
              <a:solidFill>
                <a:schemeClr val="accent5"/>
              </a:solidFill>
            </a:endParaRPr>
          </a:p>
        </p:txBody>
      </p:sp>
      <p:pic>
        <p:nvPicPr>
          <p:cNvPr id="10" name="Picture 9" descr="A diagram of a computer application">
            <a:extLst>
              <a:ext uri="{FF2B5EF4-FFF2-40B4-BE49-F238E27FC236}">
                <a16:creationId xmlns:a16="http://schemas.microsoft.com/office/drawing/2014/main" id="{A448D4D3-5D54-C3E7-350E-92E49532FF34}"/>
              </a:ext>
            </a:extLst>
          </p:cNvPr>
          <p:cNvPicPr>
            <a:picLocks noChangeAspect="1"/>
          </p:cNvPicPr>
          <p:nvPr/>
        </p:nvPicPr>
        <p:blipFill>
          <a:blip r:embed="rId2"/>
          <a:stretch>
            <a:fillRect/>
          </a:stretch>
        </p:blipFill>
        <p:spPr>
          <a:xfrm>
            <a:off x="196748" y="340515"/>
            <a:ext cx="8806720" cy="6420562"/>
          </a:xfrm>
          <a:prstGeom prst="rect">
            <a:avLst/>
          </a:prstGeom>
        </p:spPr>
      </p:pic>
    </p:spTree>
    <p:extLst>
      <p:ext uri="{BB962C8B-B14F-4D97-AF65-F5344CB8AC3E}">
        <p14:creationId xmlns:p14="http://schemas.microsoft.com/office/powerpoint/2010/main" val="4035315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science and management system&#10;&#10;Description automatically generated">
            <a:extLst>
              <a:ext uri="{FF2B5EF4-FFF2-40B4-BE49-F238E27FC236}">
                <a16:creationId xmlns:a16="http://schemas.microsoft.com/office/drawing/2014/main" id="{E77BA746-A8AC-B49C-A461-AB813A0EB0A5}"/>
              </a:ext>
            </a:extLst>
          </p:cNvPr>
          <p:cNvPicPr>
            <a:picLocks noChangeAspect="1"/>
          </p:cNvPicPr>
          <p:nvPr/>
        </p:nvPicPr>
        <p:blipFill>
          <a:blip r:embed="rId2"/>
          <a:stretch>
            <a:fillRect/>
          </a:stretch>
        </p:blipFill>
        <p:spPr>
          <a:xfrm>
            <a:off x="74952" y="322302"/>
            <a:ext cx="9293901" cy="5763692"/>
          </a:xfrm>
          <a:prstGeom prst="rect">
            <a:avLst/>
          </a:prstGeom>
        </p:spPr>
      </p:pic>
    </p:spTree>
    <p:extLst>
      <p:ext uri="{BB962C8B-B14F-4D97-AF65-F5344CB8AC3E}">
        <p14:creationId xmlns:p14="http://schemas.microsoft.com/office/powerpoint/2010/main" val="2313887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B30E-FA4C-4F4B-AC78-B09DE963F499}"/>
              </a:ext>
            </a:extLst>
          </p:cNvPr>
          <p:cNvSpPr>
            <a:spLocks noGrp="1"/>
          </p:cNvSpPr>
          <p:nvPr>
            <p:ph type="title"/>
          </p:nvPr>
        </p:nvSpPr>
        <p:spPr>
          <a:xfrm>
            <a:off x="2923626" y="335390"/>
            <a:ext cx="6841331" cy="1456588"/>
          </a:xfrm>
        </p:spPr>
        <p:txBody>
          <a:bodyPr>
            <a:normAutofit/>
          </a:bodyPr>
          <a:lstStyle/>
          <a:p>
            <a:pPr>
              <a:spcBef>
                <a:spcPts val="400"/>
              </a:spcBef>
              <a:spcAft>
                <a:spcPts val="400"/>
              </a:spcAft>
            </a:pPr>
            <a:r>
              <a:rPr lang="en-US" sz="4800" b="1">
                <a:latin typeface="Kristen ITC"/>
                <a:ea typeface="Calibri Light"/>
                <a:cs typeface="Calibri Light"/>
              </a:rPr>
              <a:t>Drama    </a:t>
            </a:r>
            <a:r>
              <a:rPr lang="en-US" sz="2400" b="1">
                <a:latin typeface="Kristen ITC"/>
                <a:ea typeface="Calibri Light"/>
                <a:cs typeface="Calibri Light"/>
              </a:rPr>
              <a:t>Teacher: Ms. Jones</a:t>
            </a:r>
            <a:endParaRPr lang="en-US">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274344B9-7B9F-4DEA-BC77-41786CB63CA9}"/>
              </a:ext>
            </a:extLst>
          </p:cNvPr>
          <p:cNvSpPr>
            <a:spLocks noGrp="1"/>
          </p:cNvSpPr>
          <p:nvPr>
            <p:ph idx="1"/>
          </p:nvPr>
        </p:nvSpPr>
        <p:spPr>
          <a:xfrm>
            <a:off x="445294" y="1787509"/>
            <a:ext cx="8498680" cy="5083190"/>
          </a:xfrm>
        </p:spPr>
        <p:txBody>
          <a:bodyPr vert="horz" lIns="91440" tIns="45720" rIns="91440" bIns="45720" rtlCol="0" anchor="t">
            <a:noAutofit/>
          </a:bodyPr>
          <a:lstStyle/>
          <a:p>
            <a:pPr marL="0" indent="0">
              <a:buNone/>
            </a:pPr>
            <a:r>
              <a:rPr lang="en-US" sz="2000"/>
              <a:t>At KCHS we offer Beginning and Advanced Drama courses. </a:t>
            </a:r>
            <a:endParaRPr lang="en-US" sz="2000">
              <a:ea typeface="Calibri"/>
              <a:cs typeface="Calibri"/>
            </a:endParaRPr>
          </a:p>
          <a:p>
            <a:pPr marL="342900" indent="-342900"/>
            <a:r>
              <a:rPr lang="en-US" sz="2000">
                <a:ea typeface="Calibri"/>
                <a:cs typeface="Calibri"/>
              </a:rPr>
              <a:t>Drama is a great way to build confidence and make friends in a fun and supportive space!</a:t>
            </a:r>
          </a:p>
          <a:p>
            <a:pPr marL="342900" indent="-342900"/>
            <a:r>
              <a:rPr lang="en-US" sz="2000">
                <a:ea typeface="Calibri"/>
                <a:cs typeface="Calibri"/>
              </a:rPr>
              <a:t>Drama fulfills your Fine Arts elective requirement and is A-G approved</a:t>
            </a:r>
          </a:p>
          <a:p>
            <a:pPr marL="342900" indent="-342900"/>
            <a:r>
              <a:rPr lang="en-US" sz="2000">
                <a:ea typeface="Calibri"/>
                <a:cs typeface="Calibri"/>
              </a:rPr>
              <a:t>KCHS</a:t>
            </a:r>
            <a:r>
              <a:rPr lang="en-US" sz="2000"/>
              <a:t> Dramatics students put on two theatrical productions a year. </a:t>
            </a:r>
            <a:endParaRPr lang="en-US" sz="2000">
              <a:ea typeface="Calibri"/>
              <a:cs typeface="Calibri"/>
            </a:endParaRPr>
          </a:p>
          <a:p>
            <a:pPr marL="342900" indent="-342900"/>
            <a:r>
              <a:rPr lang="en-US" sz="2000"/>
              <a:t>Drama is more than just acting! </a:t>
            </a:r>
            <a:r>
              <a:rPr lang="en-US" sz="2000">
                <a:solidFill>
                  <a:srgbClr val="000000"/>
                </a:solidFill>
              </a:rPr>
              <a:t>We also learn elements of technical theater</a:t>
            </a:r>
            <a:r>
              <a:rPr lang="en-US" sz="2000">
                <a:solidFill>
                  <a:srgbClr val="404040"/>
                </a:solidFill>
              </a:rPr>
              <a:t>:</a:t>
            </a:r>
            <a:endParaRPr lang="en-US" sz="2000">
              <a:ea typeface="Calibri" panose="020F0502020204030204"/>
              <a:cs typeface="Calibri" panose="020F0502020204030204"/>
            </a:endParaRPr>
          </a:p>
          <a:p>
            <a:pPr marL="685800">
              <a:spcBef>
                <a:spcPts val="500"/>
              </a:spcBef>
              <a:buFont typeface="Arial"/>
            </a:pPr>
            <a:r>
              <a:rPr lang="en-US" sz="2000"/>
              <a:t>Costume design</a:t>
            </a:r>
            <a:endParaRPr lang="en-US" sz="2000">
              <a:ea typeface="Calibri" panose="020F0502020204030204"/>
              <a:cs typeface="Calibri"/>
            </a:endParaRPr>
          </a:p>
          <a:p>
            <a:pPr marL="685800">
              <a:spcBef>
                <a:spcPts val="500"/>
              </a:spcBef>
              <a:buFont typeface="Arial"/>
            </a:pPr>
            <a:r>
              <a:rPr lang="en-US" sz="2000"/>
              <a:t>Makeup design and application</a:t>
            </a:r>
            <a:endParaRPr lang="en-US" sz="2000">
              <a:solidFill>
                <a:srgbClr val="000000"/>
              </a:solidFill>
              <a:ea typeface="Calibri" panose="020F0502020204030204"/>
              <a:cs typeface="Calibri" panose="020F0502020204030204"/>
            </a:endParaRPr>
          </a:p>
          <a:p>
            <a:pPr marL="685800">
              <a:spcBef>
                <a:spcPts val="500"/>
              </a:spcBef>
              <a:buFont typeface="Arial"/>
            </a:pPr>
            <a:r>
              <a:rPr lang="en-US" sz="2000"/>
              <a:t>Set design and construction</a:t>
            </a:r>
            <a:endParaRPr lang="en-US" sz="2000">
              <a:ea typeface="Calibri" panose="020F0502020204030204"/>
              <a:cs typeface="Calibri"/>
            </a:endParaRPr>
          </a:p>
          <a:p>
            <a:pPr marL="685800">
              <a:spcBef>
                <a:spcPts val="500"/>
              </a:spcBef>
              <a:buFont typeface="Arial"/>
            </a:pPr>
            <a:r>
              <a:rPr lang="en-US" sz="2000"/>
              <a:t>Lighting design</a:t>
            </a:r>
            <a:endParaRPr lang="en-US" sz="2000">
              <a:ea typeface="Calibri" panose="020F0502020204030204"/>
              <a:cs typeface="Calibri"/>
            </a:endParaRPr>
          </a:p>
          <a:p>
            <a:pPr marL="685800">
              <a:spcBef>
                <a:spcPts val="500"/>
              </a:spcBef>
              <a:buFont typeface="Arial"/>
              <a:buChar char="•"/>
            </a:pPr>
            <a:r>
              <a:rPr lang="en-US" sz="2000">
                <a:ea typeface="Calibri" panose="020F0502020204030204"/>
                <a:cs typeface="Calibri"/>
              </a:rPr>
              <a:t>Sound design</a:t>
            </a:r>
          </a:p>
          <a:p>
            <a:pPr marL="685800">
              <a:spcBef>
                <a:spcPts val="500"/>
              </a:spcBef>
              <a:buFont typeface="Arial"/>
              <a:buChar char="•"/>
            </a:pPr>
            <a:r>
              <a:rPr lang="en-US" sz="2000">
                <a:ea typeface="Calibri" panose="020F0502020204030204"/>
                <a:cs typeface="Calibri"/>
              </a:rPr>
              <a:t>Stage management</a:t>
            </a:r>
            <a:endParaRPr lang="en-US" sz="2000">
              <a:solidFill>
                <a:schemeClr val="tx1"/>
              </a:solidFill>
              <a:ea typeface="Calibri" panose="020F0502020204030204"/>
              <a:cs typeface="Calibri"/>
            </a:endParaRPr>
          </a:p>
          <a:p>
            <a:pPr marL="342900" indent="-342900">
              <a:buFont typeface="Arial"/>
              <a:buChar char="•"/>
            </a:pPr>
            <a:r>
              <a:rPr lang="en-US" sz="2000">
                <a:ea typeface="Calibri" panose="020F0502020204030204"/>
                <a:cs typeface="Calibri" panose="020F0502020204030204"/>
              </a:rPr>
              <a:t>You don't have to be a performer to get a lot out of drama!</a:t>
            </a:r>
          </a:p>
          <a:p>
            <a:pPr marL="685800">
              <a:buFont typeface="Arial"/>
              <a:buChar char="•"/>
            </a:pPr>
            <a:endParaRPr lang="en-US" sz="2000">
              <a:ea typeface="Calibri" panose="020F0502020204030204"/>
              <a:cs typeface="Calibri" panose="020F0502020204030204"/>
            </a:endParaRPr>
          </a:p>
          <a:p>
            <a:pPr marL="457200" indent="0">
              <a:buNone/>
            </a:pPr>
            <a:endParaRPr lang="en-US" sz="2000">
              <a:ea typeface="Calibri" panose="020F0502020204030204"/>
              <a:cs typeface="Calibri" panose="020F0502020204030204"/>
            </a:endParaRPr>
          </a:p>
          <a:p>
            <a:pPr marL="114300" indent="0">
              <a:buNone/>
            </a:pPr>
            <a:endParaRPr lang="en-US" sz="2000">
              <a:ea typeface="Calibri" panose="020F0502020204030204"/>
              <a:cs typeface="Calibri" panose="020F0502020204030204"/>
            </a:endParaRPr>
          </a:p>
          <a:p>
            <a:endParaRPr lang="en-US">
              <a:ea typeface="Calibri" panose="020F0502020204030204"/>
              <a:cs typeface="Calibri" panose="020F0502020204030204"/>
            </a:endParaRPr>
          </a:p>
        </p:txBody>
      </p:sp>
      <p:pic>
        <p:nvPicPr>
          <p:cNvPr id="12" name="Picture 12" descr="A close up of a logo&#10;&#10;Description generated with very high confidence">
            <a:extLst>
              <a:ext uri="{FF2B5EF4-FFF2-40B4-BE49-F238E27FC236}">
                <a16:creationId xmlns:a16="http://schemas.microsoft.com/office/drawing/2014/main" id="{4BB1E359-882C-45D9-9B17-C210701AE381}"/>
              </a:ext>
            </a:extLst>
          </p:cNvPr>
          <p:cNvPicPr>
            <a:picLocks noChangeAspect="1"/>
          </p:cNvPicPr>
          <p:nvPr/>
        </p:nvPicPr>
        <p:blipFill>
          <a:blip r:embed="rId2"/>
          <a:stretch>
            <a:fillRect/>
          </a:stretch>
        </p:blipFill>
        <p:spPr>
          <a:xfrm>
            <a:off x="6819955" y="4477924"/>
            <a:ext cx="1478757" cy="1342451"/>
          </a:xfrm>
          <a:prstGeom prst="rect">
            <a:avLst/>
          </a:prstGeom>
        </p:spPr>
      </p:pic>
      <p:pic>
        <p:nvPicPr>
          <p:cNvPr id="4" name="Picture 3" descr="A logo for a theater company&#10;&#10;Description automatically generated">
            <a:extLst>
              <a:ext uri="{FF2B5EF4-FFF2-40B4-BE49-F238E27FC236}">
                <a16:creationId xmlns:a16="http://schemas.microsoft.com/office/drawing/2014/main" id="{71E0EB46-B665-39BB-F470-40D9155B82C8}"/>
              </a:ext>
            </a:extLst>
          </p:cNvPr>
          <p:cNvPicPr>
            <a:picLocks noChangeAspect="1"/>
          </p:cNvPicPr>
          <p:nvPr/>
        </p:nvPicPr>
        <p:blipFill>
          <a:blip r:embed="rId3"/>
          <a:stretch>
            <a:fillRect/>
          </a:stretch>
        </p:blipFill>
        <p:spPr>
          <a:xfrm>
            <a:off x="207169" y="171450"/>
            <a:ext cx="1585914" cy="1621633"/>
          </a:xfrm>
          <a:prstGeom prst="rect">
            <a:avLst/>
          </a:prstGeom>
        </p:spPr>
      </p:pic>
    </p:spTree>
    <p:extLst>
      <p:ext uri="{BB962C8B-B14F-4D97-AF65-F5344CB8AC3E}">
        <p14:creationId xmlns:p14="http://schemas.microsoft.com/office/powerpoint/2010/main" val="2890829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EB8AAB-C498-4C44-9D41-A883631EB807}"/>
              </a:ext>
            </a:extLst>
          </p:cNvPr>
          <p:cNvSpPr>
            <a:spLocks noGrp="1"/>
          </p:cNvSpPr>
          <p:nvPr>
            <p:ph type="title"/>
          </p:nvPr>
        </p:nvSpPr>
        <p:spPr>
          <a:xfrm>
            <a:off x="309661" y="200504"/>
            <a:ext cx="8770702" cy="1325563"/>
          </a:xfrm>
        </p:spPr>
        <p:txBody>
          <a:bodyPr/>
          <a:lstStyle/>
          <a:p>
            <a:r>
              <a:rPr lang="en-US" sz="4000" b="1" u="sng">
                <a:ea typeface="+mj-lt"/>
                <a:cs typeface="+mj-lt"/>
              </a:rPr>
              <a:t>Advanced Placement Human Geography</a:t>
            </a:r>
          </a:p>
        </p:txBody>
      </p:sp>
      <p:pic>
        <p:nvPicPr>
          <p:cNvPr id="8" name="APHG - movie - 8th Grade Parents">
            <a:hlinkClick r:id="" action="ppaction://media"/>
            <a:extLst>
              <a:ext uri="{FF2B5EF4-FFF2-40B4-BE49-F238E27FC236}">
                <a16:creationId xmlns:a16="http://schemas.microsoft.com/office/drawing/2014/main" id="{B43FF2EC-2022-4180-92D2-694F626C07A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32305" y="1533796"/>
            <a:ext cx="6551477" cy="4505021"/>
          </a:xfrm>
        </p:spPr>
      </p:pic>
    </p:spTree>
    <p:extLst>
      <p:ext uri="{BB962C8B-B14F-4D97-AF65-F5344CB8AC3E}">
        <p14:creationId xmlns:p14="http://schemas.microsoft.com/office/powerpoint/2010/main" val="381086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58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p:nvPr/>
        </p:nvSpPr>
        <p:spPr>
          <a:xfrm>
            <a:off x="2350847" y="403681"/>
            <a:ext cx="4694372" cy="880850"/>
          </a:xfrm>
          <a:prstGeom prst="rect">
            <a:avLst/>
          </a:prstGeom>
        </p:spPr>
        <p:txBody>
          <a:bodyPr vert="horz" wrap="square" lIns="0" tIns="36671" rIns="0" bIns="0" rtlCol="0">
            <a:spAutoFit/>
          </a:bodyPr>
          <a:lstStyle/>
          <a:p>
            <a:pPr algn="ctr">
              <a:spcBef>
                <a:spcPts val="289"/>
              </a:spcBef>
            </a:pPr>
            <a:r>
              <a:rPr lang="en-US" sz="2700" spc="-4">
                <a:latin typeface="Stencil"/>
                <a:cs typeface="Stencil"/>
              </a:rPr>
              <a:t>King city High School</a:t>
            </a:r>
            <a:endParaRPr sz="2700">
              <a:latin typeface="Stencil"/>
              <a:cs typeface="Stencil"/>
            </a:endParaRPr>
          </a:p>
          <a:p>
            <a:pPr marL="46196" algn="ctr">
              <a:spcBef>
                <a:spcPts val="139"/>
              </a:spcBef>
            </a:pPr>
            <a:r>
              <a:rPr lang="en-US" sz="2700" spc="-4">
                <a:latin typeface="Stencil"/>
                <a:cs typeface="Stencil"/>
              </a:rPr>
              <a:t>Military Science</a:t>
            </a:r>
            <a:endParaRPr sz="2700">
              <a:latin typeface="Stencil"/>
              <a:cs typeface="Stencil"/>
            </a:endParaRPr>
          </a:p>
        </p:txBody>
      </p:sp>
      <p:sp>
        <p:nvSpPr>
          <p:cNvPr id="7" name="object 12"/>
          <p:cNvSpPr/>
          <p:nvPr/>
        </p:nvSpPr>
        <p:spPr>
          <a:xfrm>
            <a:off x="7881816" y="326675"/>
            <a:ext cx="995613" cy="1306556"/>
          </a:xfrm>
          <a:prstGeom prst="rect">
            <a:avLst/>
          </a:prstGeom>
          <a:blipFill>
            <a:blip r:embed="rId2" cstate="print"/>
            <a:stretch>
              <a:fillRect/>
            </a:stretch>
          </a:blipFill>
        </p:spPr>
        <p:txBody>
          <a:bodyPr wrap="square" lIns="0" tIns="0" rIns="0" bIns="0" rtlCol="0"/>
          <a:lstStyle/>
          <a:p>
            <a:endParaRPr sz="135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69" y="153052"/>
            <a:ext cx="1378352" cy="1389037"/>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0317"/>
          <a:stretch/>
        </p:blipFill>
        <p:spPr>
          <a:xfrm>
            <a:off x="961814" y="4455595"/>
            <a:ext cx="1810679" cy="2226106"/>
          </a:xfrm>
          <a:prstGeom prst="rect">
            <a:avLst/>
          </a:prstGeom>
          <a:effectLst>
            <a:softEdge rad="63500"/>
          </a:effectLst>
        </p:spPr>
      </p:pic>
      <p:sp>
        <p:nvSpPr>
          <p:cNvPr id="10" name="Rectangle 9"/>
          <p:cNvSpPr/>
          <p:nvPr/>
        </p:nvSpPr>
        <p:spPr>
          <a:xfrm>
            <a:off x="218810" y="1449264"/>
            <a:ext cx="4348370" cy="507831"/>
          </a:xfrm>
          <a:prstGeom prst="rect">
            <a:avLst/>
          </a:prstGeom>
        </p:spPr>
        <p:txBody>
          <a:bodyPr wrap="none">
            <a:spAutoFit/>
          </a:bodyPr>
          <a:lstStyle/>
          <a:p>
            <a:r>
              <a:rPr lang="en-US" sz="2700" b="1" i="1" u="sng" cap="small">
                <a:latin typeface="Times New Roman" panose="02020603050405020304" pitchFamily="18" charset="0"/>
                <a:ea typeface="Times New Roman" panose="02020603050405020304" pitchFamily="18" charset="0"/>
              </a:rPr>
              <a:t>What is Military Science?</a:t>
            </a:r>
            <a:endParaRPr lang="en-US" sz="2700" i="1" u="sng"/>
          </a:p>
        </p:txBody>
      </p:sp>
      <p:sp>
        <p:nvSpPr>
          <p:cNvPr id="11" name="Rectangle 10"/>
          <p:cNvSpPr/>
          <p:nvPr/>
        </p:nvSpPr>
        <p:spPr>
          <a:xfrm>
            <a:off x="185926" y="1900973"/>
            <a:ext cx="5272745" cy="830997"/>
          </a:xfrm>
          <a:prstGeom prst="rect">
            <a:avLst/>
          </a:prstGeom>
        </p:spPr>
        <p:txBody>
          <a:bodyPr wrap="square" anchor="t">
            <a:spAutoFit/>
          </a:bodyPr>
          <a:lstStyle/>
          <a:p>
            <a:r>
              <a:rPr lang="en-US" sz="1600">
                <a:latin typeface="Times New Roman"/>
                <a:ea typeface="Calibri" panose="020F0502020204030204" pitchFamily="34" charset="0"/>
                <a:cs typeface="Times New Roman"/>
              </a:rPr>
              <a:t>Military Science is an advanced, applied-leadership class that uses military structure to allow for maximum opportunity for leadership and management experience.</a:t>
            </a:r>
            <a:endParaRPr lang="en-US" sz="1600">
              <a:latin typeface="Times New Roman"/>
              <a:cs typeface="Times New Roman"/>
            </a:endParaRPr>
          </a:p>
        </p:txBody>
      </p:sp>
      <p:sp>
        <p:nvSpPr>
          <p:cNvPr id="12" name="Rectangle 11"/>
          <p:cNvSpPr/>
          <p:nvPr/>
        </p:nvSpPr>
        <p:spPr>
          <a:xfrm>
            <a:off x="118449" y="3028161"/>
            <a:ext cx="6838667" cy="507831"/>
          </a:xfrm>
          <a:prstGeom prst="rect">
            <a:avLst/>
          </a:prstGeom>
        </p:spPr>
        <p:txBody>
          <a:bodyPr wrap="none">
            <a:spAutoFit/>
          </a:bodyPr>
          <a:lstStyle/>
          <a:p>
            <a:r>
              <a:rPr lang="en-US" sz="2700" b="1" i="1" u="sng" cap="small">
                <a:latin typeface="Times New Roman" panose="02020603050405020304" pitchFamily="18" charset="0"/>
                <a:ea typeface="Calibri" panose="020F0502020204030204" pitchFamily="34" charset="0"/>
                <a:cs typeface="Times New Roman" panose="02020603050405020304" pitchFamily="18" charset="0"/>
              </a:rPr>
              <a:t>Six core objectives for Military Science</a:t>
            </a:r>
            <a:r>
              <a:rPr lang="en-US" sz="2700" b="1" i="1" u="sng">
                <a:latin typeface="Times New Roman" panose="02020603050405020304" pitchFamily="18" charset="0"/>
                <a:ea typeface="Calibri" panose="020F0502020204030204" pitchFamily="34" charset="0"/>
                <a:cs typeface="Times New Roman" panose="02020603050405020304" pitchFamily="18" charset="0"/>
              </a:rPr>
              <a:t>:</a:t>
            </a:r>
            <a:endParaRPr lang="en-US" sz="2700" i="1" u="sng"/>
          </a:p>
        </p:txBody>
      </p:sp>
      <p:sp>
        <p:nvSpPr>
          <p:cNvPr id="2" name="Rectangle 1"/>
          <p:cNvSpPr/>
          <p:nvPr/>
        </p:nvSpPr>
        <p:spPr>
          <a:xfrm>
            <a:off x="-27822" y="3425117"/>
            <a:ext cx="1995483" cy="331245"/>
          </a:xfrm>
          <a:prstGeom prst="rect">
            <a:avLst/>
          </a:prstGeom>
        </p:spPr>
        <p:txBody>
          <a:bodyPr wrap="none">
            <a:spAutoFit/>
          </a:bodyPr>
          <a:lstStyle/>
          <a:p>
            <a:pPr marL="214313" indent="-214313">
              <a:lnSpc>
                <a:spcPct val="115000"/>
              </a:lnSpc>
              <a:buFont typeface="Arial" panose="020B0604020202020204" pitchFamily="34" charset="0"/>
              <a:buChar char="•"/>
            </a:pPr>
            <a:r>
              <a:rPr lang="en-US" sz="1350">
                <a:latin typeface="Times New Roman" panose="02020603050405020304" pitchFamily="18" charset="0"/>
                <a:ea typeface="Times New Roman" panose="02020603050405020304" pitchFamily="18" charset="0"/>
                <a:cs typeface="Times New Roman" panose="02020603050405020304" pitchFamily="18" charset="0"/>
              </a:rPr>
              <a:t>To develop </a:t>
            </a:r>
            <a:r>
              <a:rPr lang="en-US" sz="1350" i="1">
                <a:latin typeface="Times New Roman" panose="02020603050405020304" pitchFamily="18" charset="0"/>
                <a:ea typeface="Times New Roman" panose="02020603050405020304" pitchFamily="18" charset="0"/>
                <a:cs typeface="Times New Roman" panose="02020603050405020304" pitchFamily="18" charset="0"/>
              </a:rPr>
              <a:t>Leadership</a:t>
            </a:r>
            <a:endParaRPr lang="en-US" sz="135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27822" y="3703685"/>
            <a:ext cx="2082045" cy="331245"/>
          </a:xfrm>
          <a:prstGeom prst="rect">
            <a:avLst/>
          </a:prstGeom>
        </p:spPr>
        <p:txBody>
          <a:bodyPr wrap="none">
            <a:spAutoFit/>
          </a:bodyPr>
          <a:lstStyle/>
          <a:p>
            <a:pPr marL="214313" indent="-214313">
              <a:lnSpc>
                <a:spcPct val="115000"/>
              </a:lnSpc>
              <a:buFont typeface="Arial" panose="020B0604020202020204" pitchFamily="34" charset="0"/>
              <a:buChar char="•"/>
            </a:pPr>
            <a:r>
              <a:rPr lang="en-US" sz="1350">
                <a:latin typeface="Times New Roman" panose="02020603050405020304" pitchFamily="18" charset="0"/>
                <a:ea typeface="Times New Roman" panose="02020603050405020304" pitchFamily="18" charset="0"/>
                <a:cs typeface="Times New Roman" panose="02020603050405020304" pitchFamily="18" charset="0"/>
              </a:rPr>
              <a:t>To engender </a:t>
            </a:r>
            <a:r>
              <a:rPr lang="en-US" sz="1350" i="1">
                <a:latin typeface="Times New Roman" panose="02020603050405020304" pitchFamily="18" charset="0"/>
                <a:ea typeface="Times New Roman" panose="02020603050405020304" pitchFamily="18" charset="0"/>
                <a:cs typeface="Times New Roman" panose="02020603050405020304" pitchFamily="18" charset="0"/>
              </a:rPr>
              <a:t>Citizenship</a:t>
            </a:r>
            <a:endParaRPr lang="en-US" sz="135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27822" y="3990351"/>
            <a:ext cx="2110899" cy="331245"/>
          </a:xfrm>
          <a:prstGeom prst="rect">
            <a:avLst/>
          </a:prstGeom>
        </p:spPr>
        <p:txBody>
          <a:bodyPr wrap="none">
            <a:spAutoFit/>
          </a:bodyPr>
          <a:lstStyle/>
          <a:p>
            <a:pPr marL="214313" indent="-214313">
              <a:lnSpc>
                <a:spcPct val="115000"/>
              </a:lnSpc>
              <a:buFont typeface="Arial" panose="020B0604020202020204" pitchFamily="34" charset="0"/>
              <a:buChar char="•"/>
            </a:pPr>
            <a:r>
              <a:rPr lang="en-US" sz="1350">
                <a:latin typeface="Times New Roman" panose="02020603050405020304" pitchFamily="18" charset="0"/>
                <a:ea typeface="Times New Roman" panose="02020603050405020304" pitchFamily="18" charset="0"/>
                <a:cs typeface="Times New Roman" panose="02020603050405020304" pitchFamily="18" charset="0"/>
              </a:rPr>
              <a:t>To encourage </a:t>
            </a:r>
            <a:r>
              <a:rPr lang="en-US" sz="1350" i="1">
                <a:latin typeface="Times New Roman" panose="02020603050405020304" pitchFamily="18" charset="0"/>
                <a:ea typeface="Times New Roman" panose="02020603050405020304" pitchFamily="18" charset="0"/>
                <a:cs typeface="Times New Roman" panose="02020603050405020304" pitchFamily="18" charset="0"/>
              </a:rPr>
              <a:t>Patriotism</a:t>
            </a:r>
            <a:endParaRPr lang="en-US" sz="135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2247028" y="3655602"/>
            <a:ext cx="2538900" cy="331245"/>
          </a:xfrm>
          <a:prstGeom prst="rect">
            <a:avLst/>
          </a:prstGeom>
        </p:spPr>
        <p:txBody>
          <a:bodyPr wrap="none">
            <a:spAutoFit/>
          </a:bodyPr>
          <a:lstStyle/>
          <a:p>
            <a:pPr marL="214313" indent="-214313">
              <a:lnSpc>
                <a:spcPct val="115000"/>
              </a:lnSpc>
              <a:buFont typeface="Arial" panose="020B0604020202020204" pitchFamily="34" charset="0"/>
              <a:buChar char="•"/>
            </a:pPr>
            <a:r>
              <a:rPr lang="en-US" sz="1350">
                <a:latin typeface="Times New Roman" panose="02020603050405020304" pitchFamily="18" charset="0"/>
                <a:ea typeface="Times New Roman" panose="02020603050405020304" pitchFamily="18" charset="0"/>
                <a:cs typeface="Times New Roman" panose="02020603050405020304" pitchFamily="18" charset="0"/>
              </a:rPr>
              <a:t>To foster </a:t>
            </a:r>
            <a:r>
              <a:rPr lang="en-US" sz="1350" i="1">
                <a:latin typeface="Times New Roman" panose="02020603050405020304" pitchFamily="18" charset="0"/>
                <a:ea typeface="Times New Roman" panose="02020603050405020304" pitchFamily="18" charset="0"/>
                <a:cs typeface="Times New Roman" panose="02020603050405020304" pitchFamily="18" charset="0"/>
              </a:rPr>
              <a:t>Academic Excellence</a:t>
            </a:r>
            <a:endParaRPr lang="en-US" sz="1350">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angle 12"/>
          <p:cNvSpPr/>
          <p:nvPr/>
        </p:nvSpPr>
        <p:spPr>
          <a:xfrm>
            <a:off x="2247026" y="3422902"/>
            <a:ext cx="2851486" cy="331245"/>
          </a:xfrm>
          <a:prstGeom prst="rect">
            <a:avLst/>
          </a:prstGeom>
        </p:spPr>
        <p:txBody>
          <a:bodyPr wrap="none">
            <a:spAutoFit/>
          </a:bodyPr>
          <a:lstStyle/>
          <a:p>
            <a:pPr marL="214313" indent="-214313">
              <a:lnSpc>
                <a:spcPct val="115000"/>
              </a:lnSpc>
              <a:buFont typeface="Arial" panose="020B0604020202020204" pitchFamily="34" charset="0"/>
              <a:buChar char="•"/>
            </a:pPr>
            <a:r>
              <a:rPr lang="en-US" sz="1350">
                <a:latin typeface="Times New Roman" panose="02020603050405020304" pitchFamily="18" charset="0"/>
                <a:ea typeface="Times New Roman" panose="02020603050405020304" pitchFamily="18" charset="0"/>
                <a:cs typeface="Times New Roman" panose="02020603050405020304" pitchFamily="18" charset="0"/>
              </a:rPr>
              <a:t>To teach </a:t>
            </a:r>
            <a:r>
              <a:rPr lang="en-US" sz="1350" i="1">
                <a:latin typeface="Times New Roman" panose="02020603050405020304" pitchFamily="18" charset="0"/>
                <a:ea typeface="Times New Roman" panose="02020603050405020304" pitchFamily="18" charset="0"/>
                <a:cs typeface="Times New Roman" panose="02020603050405020304" pitchFamily="18" charset="0"/>
              </a:rPr>
              <a:t>Basic Military Knowledge</a:t>
            </a:r>
            <a:endParaRPr lang="en-US" sz="1350">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2247027" y="3948217"/>
            <a:ext cx="3379002" cy="331245"/>
          </a:xfrm>
          <a:prstGeom prst="rect">
            <a:avLst/>
          </a:prstGeom>
        </p:spPr>
        <p:txBody>
          <a:bodyPr wrap="none">
            <a:spAutoFit/>
          </a:bodyPr>
          <a:lstStyle/>
          <a:p>
            <a:pPr marL="214313" indent="-214313">
              <a:lnSpc>
                <a:spcPct val="115000"/>
              </a:lnSpc>
              <a:buFont typeface="Arial" panose="020B0604020202020204" pitchFamily="34" charset="0"/>
              <a:buChar char="•"/>
            </a:pPr>
            <a:r>
              <a:rPr lang="en-US" sz="1350">
                <a:latin typeface="Times New Roman" panose="02020603050405020304" pitchFamily="18" charset="0"/>
                <a:ea typeface="Times New Roman" panose="02020603050405020304" pitchFamily="18" charset="0"/>
                <a:cs typeface="Times New Roman" panose="02020603050405020304" pitchFamily="18" charset="0"/>
              </a:rPr>
              <a:t>To promote </a:t>
            </a:r>
            <a:r>
              <a:rPr lang="en-US" sz="1350" i="1">
                <a:latin typeface="Times New Roman" panose="02020603050405020304" pitchFamily="18" charset="0"/>
                <a:ea typeface="Times New Roman" panose="02020603050405020304" pitchFamily="18" charset="0"/>
                <a:cs typeface="Times New Roman" panose="02020603050405020304" pitchFamily="18" charset="0"/>
              </a:rPr>
              <a:t>Health, Fitness, and Wellness</a:t>
            </a:r>
            <a:r>
              <a:rPr lang="en-US" sz="1350">
                <a:latin typeface="Times New Roman" panose="02020603050405020304" pitchFamily="18" charset="0"/>
                <a:ea typeface="Times New Roman" panose="02020603050405020304" pitchFamily="18" charset="0"/>
                <a:cs typeface="Times New Roman" panose="02020603050405020304" pitchFamily="18" charset="0"/>
              </a:rPr>
              <a:t>  </a:t>
            </a:r>
            <a:endParaRPr lang="en-US" sz="1350">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A7E46F26-8828-4A60-AFAA-4C0018868827}"/>
              </a:ext>
            </a:extLst>
          </p:cNvPr>
          <p:cNvSpPr/>
          <p:nvPr/>
        </p:nvSpPr>
        <p:spPr>
          <a:xfrm>
            <a:off x="4662145" y="4907810"/>
            <a:ext cx="3493264" cy="50783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700" b="1" i="1" u="sng">
                <a:latin typeface="Times New Roman" panose="02020603050405020304" pitchFamily="18" charset="0"/>
                <a:ea typeface="Calibri" panose="020F0502020204030204" pitchFamily="34" charset="0"/>
              </a:rPr>
              <a:t>What this class is not:</a:t>
            </a:r>
            <a:r>
              <a:rPr lang="en-US" sz="2700" i="1" u="sng">
                <a:latin typeface="Times New Roman" panose="02020603050405020304" pitchFamily="18" charset="0"/>
                <a:ea typeface="Calibri" panose="020F0502020204030204" pitchFamily="34" charset="0"/>
              </a:rPr>
              <a:t>  </a:t>
            </a:r>
          </a:p>
        </p:txBody>
      </p:sp>
      <p:sp>
        <p:nvSpPr>
          <p:cNvPr id="18" name="Rectangle 17">
            <a:extLst>
              <a:ext uri="{FF2B5EF4-FFF2-40B4-BE49-F238E27FC236}">
                <a16:creationId xmlns:a16="http://schemas.microsoft.com/office/drawing/2014/main" id="{D2C9B091-1277-43C9-A93E-4A4A07F65D43}"/>
              </a:ext>
            </a:extLst>
          </p:cNvPr>
          <p:cNvSpPr/>
          <p:nvPr/>
        </p:nvSpPr>
        <p:spPr>
          <a:xfrm>
            <a:off x="3930866" y="5332113"/>
            <a:ext cx="5233737" cy="923330"/>
          </a:xfrm>
          <a:prstGeom prst="rect">
            <a:avLst/>
          </a:prstGeom>
        </p:spPr>
        <p:txBody>
          <a:bodyPr wrap="square">
            <a:spAutoFit/>
          </a:bodyPr>
          <a:lstStyle/>
          <a:p>
            <a:r>
              <a:rPr lang="en-US">
                <a:latin typeface="Times New Roman" panose="02020603050405020304" pitchFamily="18" charset="0"/>
                <a:ea typeface="Calibri" panose="020F0502020204030204" pitchFamily="34" charset="0"/>
              </a:rPr>
              <a:t>We are not a military prep program.  This is not a military recruitment tool.  There are no ties to any armed forces branch recruiting command.  </a:t>
            </a:r>
            <a:endParaRPr lang="en-US"/>
          </a:p>
        </p:txBody>
      </p:sp>
      <p:pic>
        <p:nvPicPr>
          <p:cNvPr id="19" name="Picture 19" descr="A person standing on top of a dirt field&#10;&#10;Description generated with very high confidence">
            <a:extLst>
              <a:ext uri="{FF2B5EF4-FFF2-40B4-BE49-F238E27FC236}">
                <a16:creationId xmlns:a16="http://schemas.microsoft.com/office/drawing/2014/main" id="{A1CB52C6-2CB9-4DD5-B036-0572C8F38097}"/>
              </a:ext>
            </a:extLst>
          </p:cNvPr>
          <p:cNvPicPr>
            <a:picLocks noChangeAspect="1"/>
          </p:cNvPicPr>
          <p:nvPr/>
        </p:nvPicPr>
        <p:blipFill>
          <a:blip r:embed="rId5"/>
          <a:stretch>
            <a:fillRect/>
          </a:stretch>
        </p:blipFill>
        <p:spPr>
          <a:xfrm>
            <a:off x="6883554" y="1770953"/>
            <a:ext cx="1866900" cy="2914650"/>
          </a:xfrm>
          <a:prstGeom prst="rect">
            <a:avLst/>
          </a:prstGeom>
        </p:spPr>
      </p:pic>
    </p:spTree>
    <p:extLst>
      <p:ext uri="{BB962C8B-B14F-4D97-AF65-F5344CB8AC3E}">
        <p14:creationId xmlns:p14="http://schemas.microsoft.com/office/powerpoint/2010/main" val="1504243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down)">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7438" y="1880213"/>
            <a:ext cx="8602579" cy="919098"/>
          </a:xfrm>
          <a:prstGeom prst="rect">
            <a:avLst/>
          </a:prstGeom>
        </p:spPr>
        <p:txBody>
          <a:bodyPr wrap="square" anchor="t">
            <a:spAutoFit/>
          </a:bodyPr>
          <a:lstStyle/>
          <a:p>
            <a:pPr marL="285750" indent="-285750">
              <a:lnSpc>
                <a:spcPct val="115000"/>
              </a:lnSpc>
              <a:buFont typeface="Arial"/>
              <a:buChar char="•"/>
            </a:pPr>
            <a:r>
              <a:rPr lang="en-US" sz="1600" b="1">
                <a:latin typeface="Calibri"/>
                <a:ea typeface="Calibri" panose="020F0502020204030204" pitchFamily="34" charset="0"/>
                <a:cs typeface="Times New Roman"/>
              </a:rPr>
              <a:t>Student must have a current sports physical on record.  </a:t>
            </a:r>
            <a:r>
              <a:rPr lang="en-US" sz="1600">
                <a:latin typeface="Calibri"/>
                <a:ea typeface="Times New Roman" panose="02020603050405020304" pitchFamily="18" charset="0"/>
                <a:cs typeface="Times New Roman"/>
              </a:rPr>
              <a:t>Students will engage in physical training twice a week.  The level of exercise in this class will surpass what is usually seen in traditional PE classes.</a:t>
            </a:r>
          </a:p>
        </p:txBody>
      </p:sp>
      <p:sp>
        <p:nvSpPr>
          <p:cNvPr id="5" name="object 2"/>
          <p:cNvSpPr txBox="1"/>
          <p:nvPr/>
        </p:nvSpPr>
        <p:spPr>
          <a:xfrm>
            <a:off x="2338011" y="356014"/>
            <a:ext cx="4694372" cy="880850"/>
          </a:xfrm>
          <a:prstGeom prst="rect">
            <a:avLst/>
          </a:prstGeom>
        </p:spPr>
        <p:txBody>
          <a:bodyPr vert="horz" wrap="square" lIns="0" tIns="36671" rIns="0" bIns="0" rtlCol="0">
            <a:spAutoFit/>
          </a:bodyPr>
          <a:lstStyle/>
          <a:p>
            <a:pPr algn="ctr">
              <a:spcBef>
                <a:spcPts val="289"/>
              </a:spcBef>
            </a:pPr>
            <a:r>
              <a:rPr lang="en-US" sz="2700" spc="-4">
                <a:latin typeface="Stencil"/>
                <a:cs typeface="Stencil"/>
              </a:rPr>
              <a:t>King city High School</a:t>
            </a:r>
            <a:endParaRPr sz="2700">
              <a:latin typeface="Stencil"/>
              <a:cs typeface="Stencil"/>
            </a:endParaRPr>
          </a:p>
          <a:p>
            <a:pPr marL="46196" algn="ctr">
              <a:spcBef>
                <a:spcPts val="139"/>
              </a:spcBef>
            </a:pPr>
            <a:r>
              <a:rPr lang="en-US" sz="2700" spc="-4">
                <a:latin typeface="Stencil"/>
                <a:cs typeface="Stencil"/>
              </a:rPr>
              <a:t>Military Science</a:t>
            </a:r>
            <a:endParaRPr sz="2700">
              <a:latin typeface="Stencil"/>
              <a:cs typeface="Stencil"/>
            </a:endParaRPr>
          </a:p>
        </p:txBody>
      </p:sp>
      <p:sp>
        <p:nvSpPr>
          <p:cNvPr id="6" name="object 12"/>
          <p:cNvSpPr/>
          <p:nvPr/>
        </p:nvSpPr>
        <p:spPr>
          <a:xfrm>
            <a:off x="7699507" y="362066"/>
            <a:ext cx="995613" cy="1306556"/>
          </a:xfrm>
          <a:prstGeom prst="rect">
            <a:avLst/>
          </a:prstGeom>
          <a:blipFill>
            <a:blip r:embed="rId2" cstate="print"/>
            <a:stretch>
              <a:fillRect/>
            </a:stretch>
          </a:blipFill>
        </p:spPr>
        <p:txBody>
          <a:bodyPr wrap="square" lIns="0" tIns="0" rIns="0" bIns="0" rtlCol="0"/>
          <a:lstStyle/>
          <a:p>
            <a:endParaRPr sz="135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190" y="281270"/>
            <a:ext cx="1378352" cy="1389037"/>
          </a:xfrm>
          <a:prstGeom prst="rect">
            <a:avLst/>
          </a:prstGeom>
        </p:spPr>
      </p:pic>
      <p:sp>
        <p:nvSpPr>
          <p:cNvPr id="2" name="Rectangle 1"/>
          <p:cNvSpPr/>
          <p:nvPr/>
        </p:nvSpPr>
        <p:spPr>
          <a:xfrm>
            <a:off x="246917" y="1529806"/>
            <a:ext cx="3105402" cy="483017"/>
          </a:xfrm>
          <a:prstGeom prst="rect">
            <a:avLst/>
          </a:prstGeom>
        </p:spPr>
        <p:txBody>
          <a:bodyPr wrap="none" anchor="t">
            <a:spAutoFit/>
          </a:bodyPr>
          <a:lstStyle/>
          <a:p>
            <a:pPr>
              <a:lnSpc>
                <a:spcPct val="115000"/>
              </a:lnSpc>
            </a:pPr>
            <a:r>
              <a:rPr lang="en-US" sz="2400" b="1" i="1" u="sng" cap="small">
                <a:latin typeface="Times New Roman"/>
                <a:ea typeface="Calibri" panose="020F0502020204030204" pitchFamily="34" charset="0"/>
                <a:cs typeface="Times New Roman"/>
              </a:rPr>
              <a:t>Class Expectations:</a:t>
            </a:r>
            <a:r>
              <a:rPr lang="en-US" sz="2400" b="1" i="1" u="sng">
                <a:latin typeface="Times New Roman"/>
                <a:ea typeface="Calibri" panose="020F0502020204030204" pitchFamily="34" charset="0"/>
                <a:cs typeface="Times New Roman"/>
              </a:rPr>
              <a:t> </a:t>
            </a:r>
            <a:endParaRPr lang="en-US" sz="2700" b="1" i="1" u="sng">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Rectangle 7"/>
          <p:cNvSpPr/>
          <p:nvPr/>
        </p:nvSpPr>
        <p:spPr>
          <a:xfrm>
            <a:off x="167438" y="2696469"/>
            <a:ext cx="8289428" cy="635943"/>
          </a:xfrm>
          <a:prstGeom prst="rect">
            <a:avLst/>
          </a:prstGeom>
        </p:spPr>
        <p:txBody>
          <a:bodyPr wrap="square" anchor="t">
            <a:spAutoFit/>
          </a:bodyPr>
          <a:lstStyle/>
          <a:p>
            <a:pPr marL="285750" indent="-285750">
              <a:lnSpc>
                <a:spcPct val="115000"/>
              </a:lnSpc>
              <a:buFont typeface="Arial" panose="020B0604020202020204" pitchFamily="34" charset="0"/>
              <a:buChar char="•"/>
            </a:pPr>
            <a:r>
              <a:rPr lang="en-US" sz="1600" b="1">
                <a:latin typeface="Calibri"/>
                <a:ea typeface="Times New Roman" panose="02020603050405020304" pitchFamily="18" charset="0"/>
                <a:cs typeface="Times New Roman"/>
              </a:rPr>
              <a:t>Student will wear a cadet Uniform</a:t>
            </a:r>
            <a:r>
              <a:rPr lang="en-US" sz="1600">
                <a:latin typeface="Calibri"/>
                <a:ea typeface="Times New Roman" panose="02020603050405020304" pitchFamily="18" charset="0"/>
                <a:cs typeface="Times New Roman"/>
              </a:rPr>
              <a:t> (provided to them) every Wednesday.  Uniform must be clean, ironed, well maintained, and worn in accordance to regulation.</a:t>
            </a:r>
            <a:endParaRPr lang="en-US" sz="1600">
              <a:latin typeface="Calibri"/>
              <a:ea typeface="Calibri" panose="020F0502020204030204" pitchFamily="34" charset="0"/>
              <a:cs typeface="Times New Roman"/>
            </a:endParaRPr>
          </a:p>
        </p:txBody>
      </p:sp>
      <p:sp>
        <p:nvSpPr>
          <p:cNvPr id="10" name="TextBox 9">
            <a:extLst>
              <a:ext uri="{FF2B5EF4-FFF2-40B4-BE49-F238E27FC236}">
                <a16:creationId xmlns:a16="http://schemas.microsoft.com/office/drawing/2014/main" id="{78E3BF60-B40B-41A7-B4BD-1DED957F2B78}"/>
              </a:ext>
            </a:extLst>
          </p:cNvPr>
          <p:cNvSpPr txBox="1"/>
          <p:nvPr/>
        </p:nvSpPr>
        <p:spPr>
          <a:xfrm>
            <a:off x="2950924" y="5131440"/>
            <a:ext cx="40855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u="sng">
                <a:latin typeface="Times New Roman"/>
              </a:rPr>
              <a:t>Summer Training and Events: </a:t>
            </a:r>
            <a:endParaRPr lang="en-US" u="sng"/>
          </a:p>
        </p:txBody>
      </p:sp>
      <p:sp>
        <p:nvSpPr>
          <p:cNvPr id="11" name="TextBox 10">
            <a:extLst>
              <a:ext uri="{FF2B5EF4-FFF2-40B4-BE49-F238E27FC236}">
                <a16:creationId xmlns:a16="http://schemas.microsoft.com/office/drawing/2014/main" id="{3960A1A0-2B8A-4164-817F-3065A28BEB69}"/>
              </a:ext>
            </a:extLst>
          </p:cNvPr>
          <p:cNvSpPr txBox="1"/>
          <p:nvPr/>
        </p:nvSpPr>
        <p:spPr>
          <a:xfrm>
            <a:off x="162795" y="5436672"/>
            <a:ext cx="419778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latin typeface="Calibri"/>
                <a:cs typeface="Calibri"/>
              </a:rPr>
              <a:t>California Cadet Corp (CACC) hosts two, week-long, leadership camps during the summer.  </a:t>
            </a:r>
            <a:r>
              <a:rPr lang="en-US" sz="1600">
                <a:latin typeface="Calibri"/>
                <a:cs typeface="Calibri"/>
              </a:rPr>
              <a:t>These camps will be at CAMP SLO, and will prepare your student for success in this class.</a:t>
            </a:r>
          </a:p>
        </p:txBody>
      </p:sp>
      <p:sp>
        <p:nvSpPr>
          <p:cNvPr id="12" name="TextBox 11">
            <a:extLst>
              <a:ext uri="{FF2B5EF4-FFF2-40B4-BE49-F238E27FC236}">
                <a16:creationId xmlns:a16="http://schemas.microsoft.com/office/drawing/2014/main" id="{063F5FAC-A730-406A-A9F0-199D5B47EA51}"/>
              </a:ext>
            </a:extLst>
          </p:cNvPr>
          <p:cNvSpPr txBox="1"/>
          <p:nvPr/>
        </p:nvSpPr>
        <p:spPr>
          <a:xfrm>
            <a:off x="4728765" y="5494179"/>
            <a:ext cx="424939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600" b="1">
                <a:latin typeface="Calibri"/>
                <a:cs typeface="Calibri"/>
              </a:rPr>
              <a:t>Activities throughout the year.  </a:t>
            </a:r>
            <a:r>
              <a:rPr lang="en-US" sz="1600">
                <a:latin typeface="Calibri"/>
                <a:cs typeface="Calibri"/>
              </a:rPr>
              <a:t>We are planning on at least one field outings to CAMP SLO per semester.  Typically these will be over a weekend.</a:t>
            </a:r>
          </a:p>
        </p:txBody>
      </p:sp>
      <p:sp>
        <p:nvSpPr>
          <p:cNvPr id="13" name="Rectangle 12">
            <a:extLst>
              <a:ext uri="{FF2B5EF4-FFF2-40B4-BE49-F238E27FC236}">
                <a16:creationId xmlns:a16="http://schemas.microsoft.com/office/drawing/2014/main" id="{C64360DA-1308-422F-9412-ADFFEE47BD6C}"/>
              </a:ext>
            </a:extLst>
          </p:cNvPr>
          <p:cNvSpPr/>
          <p:nvPr/>
        </p:nvSpPr>
        <p:spPr>
          <a:xfrm>
            <a:off x="2677810" y="3331498"/>
            <a:ext cx="3350597" cy="461665"/>
          </a:xfrm>
          <a:prstGeom prst="rect">
            <a:avLst/>
          </a:prstGeom>
        </p:spPr>
        <p:txBody>
          <a:bodyPr wrap="none"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i="1" u="sng" cap="small">
                <a:latin typeface="Times New Roman"/>
                <a:ea typeface="Times New Roman" panose="02020603050405020304" pitchFamily="18" charset="0"/>
                <a:cs typeface="Times New Roman"/>
              </a:rPr>
              <a:t>Who is this class for?</a:t>
            </a:r>
          </a:p>
        </p:txBody>
      </p:sp>
      <p:sp>
        <p:nvSpPr>
          <p:cNvPr id="14" name="Rectangle 13">
            <a:extLst>
              <a:ext uri="{FF2B5EF4-FFF2-40B4-BE49-F238E27FC236}">
                <a16:creationId xmlns:a16="http://schemas.microsoft.com/office/drawing/2014/main" id="{45C2A92C-7E4D-440F-A0C0-789E20707346}"/>
              </a:ext>
            </a:extLst>
          </p:cNvPr>
          <p:cNvSpPr/>
          <p:nvPr/>
        </p:nvSpPr>
        <p:spPr>
          <a:xfrm>
            <a:off x="168221" y="3790941"/>
            <a:ext cx="6950696" cy="338554"/>
          </a:xfrm>
          <a:prstGeom prst="rect">
            <a:avLst/>
          </a:prstGeom>
        </p:spPr>
        <p:txBody>
          <a:bodyPr wrap="square"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3995" indent="-213995">
              <a:buFont typeface="Arial" panose="020B0604020202020204" pitchFamily="34" charset="0"/>
              <a:buChar char="•"/>
            </a:pPr>
            <a:r>
              <a:rPr lang="en-US" sz="1600" cap="small">
                <a:latin typeface="Calibri"/>
                <a:cs typeface="Times New Roman"/>
              </a:rPr>
              <a:t>Students who want to build their leadership skills</a:t>
            </a:r>
            <a:endParaRPr lang="en-US" sz="1600">
              <a:latin typeface="Calibri"/>
              <a:cs typeface="Times New Roman"/>
            </a:endParaRPr>
          </a:p>
        </p:txBody>
      </p:sp>
      <p:sp>
        <p:nvSpPr>
          <p:cNvPr id="15" name="Rectangle 14">
            <a:extLst>
              <a:ext uri="{FF2B5EF4-FFF2-40B4-BE49-F238E27FC236}">
                <a16:creationId xmlns:a16="http://schemas.microsoft.com/office/drawing/2014/main" id="{7150C079-1EE6-4281-8AA2-1661645244F0}"/>
              </a:ext>
            </a:extLst>
          </p:cNvPr>
          <p:cNvSpPr/>
          <p:nvPr/>
        </p:nvSpPr>
        <p:spPr>
          <a:xfrm>
            <a:off x="168220" y="4183023"/>
            <a:ext cx="8963178" cy="338554"/>
          </a:xfrm>
          <a:prstGeom prst="rect">
            <a:avLst/>
          </a:prstGeom>
        </p:spPr>
        <p:txBody>
          <a:bodyPr wrap="square"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3995" indent="-213995">
              <a:buFont typeface="Arial" panose="020B0604020202020204" pitchFamily="34" charset="0"/>
              <a:buChar char="•"/>
            </a:pPr>
            <a:r>
              <a:rPr lang="en-US" sz="1600" cap="small">
                <a:latin typeface="Calibri"/>
                <a:cs typeface="Calibri"/>
              </a:rPr>
              <a:t>Students who want to push themselves, both physically and mentally</a:t>
            </a:r>
            <a:endParaRPr lang="en-US" sz="1600">
              <a:latin typeface="Calibri"/>
              <a:cs typeface="Calibri"/>
            </a:endParaRPr>
          </a:p>
        </p:txBody>
      </p:sp>
      <p:sp>
        <p:nvSpPr>
          <p:cNvPr id="16" name="Rectangle 15">
            <a:extLst>
              <a:ext uri="{FF2B5EF4-FFF2-40B4-BE49-F238E27FC236}">
                <a16:creationId xmlns:a16="http://schemas.microsoft.com/office/drawing/2014/main" id="{117443AD-2DA0-4694-BC0C-10F5A17E014B}"/>
              </a:ext>
            </a:extLst>
          </p:cNvPr>
          <p:cNvSpPr/>
          <p:nvPr/>
        </p:nvSpPr>
        <p:spPr>
          <a:xfrm>
            <a:off x="168876" y="4582138"/>
            <a:ext cx="8015482" cy="615553"/>
          </a:xfrm>
          <a:prstGeom prst="rect">
            <a:avLst/>
          </a:prstGeom>
        </p:spPr>
        <p:txBody>
          <a:bodyPr wrap="square"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3995" indent="-213995">
              <a:buFont typeface="Arial" panose="020B0604020202020204" pitchFamily="34" charset="0"/>
              <a:buChar char="•"/>
            </a:pPr>
            <a:r>
              <a:rPr lang="en-US" sz="1600" cap="small">
                <a:latin typeface="Calibri"/>
                <a:cs typeface="Calibri"/>
              </a:rPr>
              <a:t>Students who have an interest pursuing a career in the military or law enforcement</a:t>
            </a:r>
            <a:endParaRPr lang="en-US" sz="1600">
              <a:latin typeface="Calibri"/>
              <a:cs typeface="Calibri"/>
            </a:endParaRPr>
          </a:p>
          <a:p>
            <a:pPr marL="213995" indent="-213995">
              <a:buFont typeface="Arial" panose="020B0604020202020204" pitchFamily="34" charset="0"/>
              <a:buChar char="•"/>
            </a:pPr>
            <a:endParaRPr lang="en-US">
              <a:cs typeface="Calibri" panose="020F0502020204030204"/>
            </a:endParaRPr>
          </a:p>
        </p:txBody>
      </p:sp>
      <p:sp>
        <p:nvSpPr>
          <p:cNvPr id="4" name="Rectangle 3">
            <a:extLst>
              <a:ext uri="{FF2B5EF4-FFF2-40B4-BE49-F238E27FC236}">
                <a16:creationId xmlns:a16="http://schemas.microsoft.com/office/drawing/2014/main" id="{39B5AD96-2CF4-44E2-83BE-B5D859D13004}"/>
              </a:ext>
            </a:extLst>
          </p:cNvPr>
          <p:cNvSpPr/>
          <p:nvPr/>
        </p:nvSpPr>
        <p:spPr>
          <a:xfrm>
            <a:off x="167269" y="5190892"/>
            <a:ext cx="8865217" cy="15611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876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logo of a horse&#10;&#10;Description automatically generated">
            <a:extLst>
              <a:ext uri="{FF2B5EF4-FFF2-40B4-BE49-F238E27FC236}">
                <a16:creationId xmlns:a16="http://schemas.microsoft.com/office/drawing/2014/main" id="{5B6F61C8-C427-D692-D5E8-FDB123B56195}"/>
              </a:ext>
            </a:extLst>
          </p:cNvPr>
          <p:cNvPicPr>
            <a:picLocks noChangeAspect="1"/>
          </p:cNvPicPr>
          <p:nvPr/>
        </p:nvPicPr>
        <p:blipFill rotWithShape="1">
          <a:blip r:embed="rId2"/>
          <a:srcRect l="5945" r="8927"/>
          <a:stretch/>
        </p:blipFill>
        <p:spPr>
          <a:xfrm>
            <a:off x="145935" y="156712"/>
            <a:ext cx="3482156" cy="3276605"/>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70FE0-D50F-43A8-B630-E307D7BE6EDE}"/>
              </a:ext>
            </a:extLst>
          </p:cNvPr>
          <p:cNvSpPr>
            <a:spLocks noGrp="1"/>
          </p:cNvSpPr>
          <p:nvPr>
            <p:ph type="title"/>
          </p:nvPr>
        </p:nvSpPr>
        <p:spPr>
          <a:xfrm>
            <a:off x="3618059" y="158412"/>
            <a:ext cx="4897290" cy="1899912"/>
          </a:xfrm>
        </p:spPr>
        <p:txBody>
          <a:bodyPr vert="horz" lIns="91440" tIns="45720" rIns="91440" bIns="45720" rtlCol="0" anchor="ctr">
            <a:normAutofit/>
          </a:bodyPr>
          <a:lstStyle/>
          <a:p>
            <a:pPr algn="ctr" defTabSz="914400"/>
            <a:r>
              <a:rPr lang="en-US" sz="3500" b="1">
                <a:latin typeface="Times New Roman"/>
                <a:cs typeface="Times New Roman"/>
              </a:rPr>
              <a:t>King City High School Music Courses</a:t>
            </a:r>
            <a:endParaRPr lang="en-US" sz="3500">
              <a:latin typeface="Times New Roman"/>
              <a:cs typeface="Times New Roman"/>
            </a:endParaRPr>
          </a:p>
        </p:txBody>
      </p:sp>
      <p:sp>
        <p:nvSpPr>
          <p:cNvPr id="4" name="TextBox 3">
            <a:extLst>
              <a:ext uri="{FF2B5EF4-FFF2-40B4-BE49-F238E27FC236}">
                <a16:creationId xmlns:a16="http://schemas.microsoft.com/office/drawing/2014/main" id="{F6F002F7-587B-1714-7647-0F6686E78870}"/>
              </a:ext>
            </a:extLst>
          </p:cNvPr>
          <p:cNvSpPr txBox="1"/>
          <p:nvPr/>
        </p:nvSpPr>
        <p:spPr>
          <a:xfrm>
            <a:off x="274079" y="3672191"/>
            <a:ext cx="455564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latin typeface="Times New Roman"/>
                <a:ea typeface="Calibri"/>
                <a:cs typeface="Calibri"/>
              </a:rPr>
              <a:t>Beginning Band</a:t>
            </a:r>
            <a:r>
              <a:rPr lang="en-US" i="1">
                <a:latin typeface="Times New Roman"/>
                <a:ea typeface="Calibri"/>
                <a:cs typeface="Calibri"/>
              </a:rPr>
              <a:t> – A Performance-based class on woodwind, brass, and percussion instruments with no experience necessary.</a:t>
            </a:r>
            <a:r>
              <a:rPr lang="en-US">
                <a:latin typeface="Times New Roman"/>
                <a:ea typeface="Calibri"/>
                <a:cs typeface="Calibri"/>
              </a:rPr>
              <a:t> </a:t>
            </a:r>
          </a:p>
          <a:p>
            <a:r>
              <a:rPr lang="en-US" b="1">
                <a:latin typeface="Times New Roman"/>
                <a:ea typeface="Calibri"/>
                <a:cs typeface="Calibri"/>
              </a:rPr>
              <a:t>Advanced Band</a:t>
            </a:r>
            <a:r>
              <a:rPr lang="en-US">
                <a:latin typeface="Times New Roman"/>
                <a:ea typeface="Calibri"/>
                <a:cs typeface="Calibri"/>
              </a:rPr>
              <a:t> – Also known as the Mustang Marching Band, this performing ensemble plays at football, basketball, and concert venues. This group travels to Magic Mountain in May. Experience is necessary and, if you play percussion, an audition process will happen from March 2024 through April.</a:t>
            </a:r>
          </a:p>
        </p:txBody>
      </p:sp>
      <p:sp>
        <p:nvSpPr>
          <p:cNvPr id="6" name="TextBox 5">
            <a:extLst>
              <a:ext uri="{FF2B5EF4-FFF2-40B4-BE49-F238E27FC236}">
                <a16:creationId xmlns:a16="http://schemas.microsoft.com/office/drawing/2014/main" id="{DD1A1B42-0EED-14D3-6B0F-DB42F2EC8AAC}"/>
              </a:ext>
            </a:extLst>
          </p:cNvPr>
          <p:cNvSpPr txBox="1"/>
          <p:nvPr/>
        </p:nvSpPr>
        <p:spPr>
          <a:xfrm>
            <a:off x="5174387" y="1887249"/>
            <a:ext cx="3703807"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latin typeface="Times New Roman"/>
                <a:cs typeface="Times New Roman"/>
              </a:rPr>
              <a:t>Beginning Guitar</a:t>
            </a:r>
            <a:r>
              <a:rPr lang="en-US" i="1">
                <a:latin typeface="Times New Roman"/>
                <a:cs typeface="Times New Roman"/>
              </a:rPr>
              <a:t> – Acoustic classical guitar instruction developing chords and melodies needing no experience</a:t>
            </a:r>
          </a:p>
          <a:p>
            <a:r>
              <a:rPr lang="en-US" b="1">
                <a:latin typeface="Times New Roman"/>
                <a:cs typeface="Times New Roman"/>
              </a:rPr>
              <a:t>Advanced Guitar</a:t>
            </a:r>
            <a:r>
              <a:rPr lang="en-US">
                <a:latin typeface="Times New Roman"/>
                <a:cs typeface="Times New Roman"/>
              </a:rPr>
              <a:t> – Development of nylon, steel, and electric guitars. Included in that is the development of garage band style instruction who will perform at sporting events and concerts. </a:t>
            </a:r>
            <a:r>
              <a:rPr lang="en-US" u="sng">
                <a:latin typeface="Times New Roman"/>
                <a:cs typeface="Times New Roman"/>
              </a:rPr>
              <a:t>Prerequisite: Beginning Guitar</a:t>
            </a:r>
          </a:p>
          <a:p>
            <a:r>
              <a:rPr lang="en-US" b="1" i="1">
                <a:latin typeface="Times New Roman"/>
                <a:cs typeface="Times New Roman"/>
              </a:rPr>
              <a:t>Percussion 1: </a:t>
            </a:r>
            <a:r>
              <a:rPr lang="en-US" i="1">
                <a:latin typeface="Times New Roman"/>
                <a:cs typeface="Times New Roman"/>
              </a:rPr>
              <a:t>Students desiring percussion instruction which needs no experience.</a:t>
            </a:r>
          </a:p>
          <a:p>
            <a:r>
              <a:rPr lang="en-US" b="1">
                <a:latin typeface="Times New Roman"/>
                <a:cs typeface="Times New Roman"/>
              </a:rPr>
              <a:t>Percussion 2</a:t>
            </a:r>
            <a:r>
              <a:rPr lang="en-US">
                <a:latin typeface="Times New Roman"/>
                <a:cs typeface="Times New Roman"/>
              </a:rPr>
              <a:t>: Percussion ensemble-based instruction needing some musical background knowledge.</a:t>
            </a:r>
          </a:p>
        </p:txBody>
      </p:sp>
    </p:spTree>
    <p:extLst>
      <p:ext uri="{BB962C8B-B14F-4D97-AF65-F5344CB8AC3E}">
        <p14:creationId xmlns:p14="http://schemas.microsoft.com/office/powerpoint/2010/main" val="236343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70FE0-D50F-43A8-B630-E307D7BE6EDE}"/>
              </a:ext>
            </a:extLst>
          </p:cNvPr>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Which Band class do I sign up for?</a:t>
            </a:r>
          </a:p>
        </p:txBody>
      </p:sp>
      <p:sp>
        <p:nvSpPr>
          <p:cNvPr id="3" name="Content Placeholder 2">
            <a:extLst>
              <a:ext uri="{FF2B5EF4-FFF2-40B4-BE49-F238E27FC236}">
                <a16:creationId xmlns:a16="http://schemas.microsoft.com/office/drawing/2014/main" id="{65F59967-4A8A-4524-AB3F-F260F911CA01}"/>
              </a:ext>
            </a:extLst>
          </p:cNvPr>
          <p:cNvSpPr>
            <a:spLocks noGrp="1"/>
          </p:cNvSpPr>
          <p:nvPr>
            <p:ph idx="1"/>
          </p:nvPr>
        </p:nvSpPr>
        <p:spPr>
          <a:xfrm>
            <a:off x="3607694" y="649480"/>
            <a:ext cx="4916510" cy="5546047"/>
          </a:xfrm>
        </p:spPr>
        <p:txBody>
          <a:bodyPr vert="horz" lIns="68580" tIns="34290" rIns="68580" bIns="34290" rtlCol="0" anchor="ctr">
            <a:noAutofit/>
          </a:bodyPr>
          <a:lstStyle/>
          <a:p>
            <a:pPr marL="88900" indent="0">
              <a:buNone/>
            </a:pPr>
            <a:endParaRPr lang="en-US" sz="1700">
              <a:ea typeface="+mn-lt"/>
              <a:cs typeface="+mn-lt"/>
            </a:endParaRPr>
          </a:p>
          <a:p>
            <a:r>
              <a:rPr lang="en-US" sz="2000">
                <a:ea typeface="+mn-lt"/>
                <a:cs typeface="+mn-lt"/>
              </a:rPr>
              <a:t>No music:  </a:t>
            </a:r>
            <a:r>
              <a:rPr lang="en-US" sz="2000" b="1" i="1">
                <a:ea typeface="+mn-lt"/>
                <a:cs typeface="+mn-lt"/>
              </a:rPr>
              <a:t>Beginning Band, Beginning Guitar, or Percussion 1</a:t>
            </a:r>
            <a:endParaRPr lang="en-US" sz="2000">
              <a:ea typeface="Calibri"/>
              <a:cs typeface="Calibri"/>
            </a:endParaRPr>
          </a:p>
          <a:p>
            <a:r>
              <a:rPr lang="en-US" sz="2000"/>
              <a:t>Experience in band, guitar, and percussion techniques: </a:t>
            </a:r>
            <a:r>
              <a:rPr lang="en-US" sz="2000" b="1" i="1"/>
              <a:t>Advanced Band, Advanced Guitar, or Percussion 2 </a:t>
            </a:r>
            <a:endParaRPr lang="en-US" sz="2000">
              <a:ea typeface="Calibri"/>
              <a:cs typeface="Calibri" panose="020F0502020204030204"/>
            </a:endParaRPr>
          </a:p>
          <a:p>
            <a:r>
              <a:rPr lang="en-US" sz="2000">
                <a:ea typeface="Calibri"/>
                <a:cs typeface="Calibri" panose="020F0502020204030204"/>
              </a:rPr>
              <a:t>Band instruments used in</a:t>
            </a:r>
            <a:r>
              <a:rPr lang="en-US" sz="2000" b="1">
                <a:ea typeface="Calibri"/>
                <a:cs typeface="Calibri"/>
              </a:rPr>
              <a:t> Beginning Band</a:t>
            </a:r>
            <a:r>
              <a:rPr lang="en-US" sz="2000">
                <a:ea typeface="Calibri"/>
                <a:cs typeface="Calibri"/>
              </a:rPr>
              <a:t> include:</a:t>
            </a:r>
          </a:p>
          <a:p>
            <a:pPr lvl="1">
              <a:buFont typeface="Courier New,monospace" panose="020B0604020202020204" pitchFamily="34" charset="0"/>
              <a:buChar char="o"/>
            </a:pPr>
            <a:r>
              <a:rPr lang="en-US" sz="2000">
                <a:ea typeface="Calibri"/>
                <a:cs typeface="Calibri"/>
              </a:rPr>
              <a:t>Flute, Clarinet, Alto Saxophone, Tenor Saxophone, Baritone Saxophone, Trumpet, French Horn, Trombone, Baritone, Tuba, and Percussion.</a:t>
            </a:r>
          </a:p>
          <a:p>
            <a:r>
              <a:rPr lang="en-US" sz="2000"/>
              <a:t>Band instruments used in</a:t>
            </a:r>
            <a:r>
              <a:rPr lang="en-US" sz="2000" b="1"/>
              <a:t> Advanced Band</a:t>
            </a:r>
            <a:r>
              <a:rPr lang="en-US" sz="2000"/>
              <a:t> include:</a:t>
            </a:r>
            <a:endParaRPr lang="en-US" sz="2000">
              <a:ea typeface="Calibri"/>
              <a:cs typeface="Calibri"/>
            </a:endParaRPr>
          </a:p>
          <a:p>
            <a:pPr lvl="1">
              <a:buFont typeface="Courier New" panose="020B0604020202020204" pitchFamily="34" charset="0"/>
              <a:buChar char="o"/>
            </a:pPr>
            <a:r>
              <a:rPr lang="en-US" sz="2000">
                <a:ea typeface="Calibri"/>
                <a:cs typeface="Calibri"/>
              </a:rPr>
              <a:t>All of the instruments mentioned above including Oboe, Bass Clarinet, and Marching horn and percussion instruments.</a:t>
            </a:r>
          </a:p>
          <a:p>
            <a:endParaRPr lang="en-US" sz="1700">
              <a:ea typeface="Calibri" panose="020F0502020204030204"/>
              <a:cs typeface="Calibri" panose="020F0502020204030204"/>
            </a:endParaRPr>
          </a:p>
        </p:txBody>
      </p:sp>
    </p:spTree>
    <p:extLst>
      <p:ext uri="{BB962C8B-B14F-4D97-AF65-F5344CB8AC3E}">
        <p14:creationId xmlns:p14="http://schemas.microsoft.com/office/powerpoint/2010/main" val="3949115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EEB3349C-223B-4968-A0D9-F0BC6931C027}"/>
              </a:ext>
            </a:extLst>
          </p:cNvPr>
          <p:cNvSpPr>
            <a:spLocks noGrp="1"/>
          </p:cNvSpPr>
          <p:nvPr>
            <p:ph type="title"/>
          </p:nvPr>
        </p:nvSpPr>
        <p:spPr>
          <a:xfrm>
            <a:off x="3973321" y="1104138"/>
            <a:ext cx="4688333" cy="1337310"/>
          </a:xfrm>
        </p:spPr>
        <p:txBody>
          <a:bodyPr anchor="b">
            <a:normAutofit/>
          </a:bodyPr>
          <a:lstStyle/>
          <a:p>
            <a:r>
              <a:rPr lang="en-US" sz="4050">
                <a:cs typeface="Calibri Light"/>
              </a:rPr>
              <a:t>Which Guitar Class Do I Sign up for?</a:t>
            </a:r>
            <a:endParaRPr lang="en-US" sz="4050"/>
          </a:p>
        </p:txBody>
      </p:sp>
      <p:pic>
        <p:nvPicPr>
          <p:cNvPr id="5" name="Picture 4" descr="Closeup image of a guitar string">
            <a:extLst>
              <a:ext uri="{FF2B5EF4-FFF2-40B4-BE49-F238E27FC236}">
                <a16:creationId xmlns:a16="http://schemas.microsoft.com/office/drawing/2014/main" id="{68397857-2F02-4638-99C3-3B5309C47B06}"/>
              </a:ext>
            </a:extLst>
          </p:cNvPr>
          <p:cNvPicPr>
            <a:picLocks noChangeAspect="1"/>
          </p:cNvPicPr>
          <p:nvPr/>
        </p:nvPicPr>
        <p:blipFill rotWithShape="1">
          <a:blip r:embed="rId2"/>
          <a:srcRect l="28530" r="26206" b="-3"/>
          <a:stretch/>
        </p:blipFill>
        <p:spPr>
          <a:xfrm>
            <a:off x="1" y="857257"/>
            <a:ext cx="3493008" cy="5143493"/>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2" y="263846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a:extLst>
              <a:ext uri="{FF2B5EF4-FFF2-40B4-BE49-F238E27FC236}">
                <a16:creationId xmlns:a16="http://schemas.microsoft.com/office/drawing/2014/main" id="{5666AC12-97DF-4893-A562-AB3C8B9F1DA1}"/>
              </a:ext>
            </a:extLst>
          </p:cNvPr>
          <p:cNvSpPr>
            <a:spLocks noGrp="1"/>
          </p:cNvSpPr>
          <p:nvPr>
            <p:ph idx="1"/>
          </p:nvPr>
        </p:nvSpPr>
        <p:spPr>
          <a:xfrm>
            <a:off x="3973321" y="2887218"/>
            <a:ext cx="4688333" cy="2612898"/>
          </a:xfrm>
        </p:spPr>
        <p:txBody>
          <a:bodyPr vert="horz" lIns="68580" tIns="34290" rIns="68580" bIns="34290" rtlCol="0" anchor="t">
            <a:noAutofit/>
          </a:bodyPr>
          <a:lstStyle/>
          <a:p>
            <a:r>
              <a:rPr lang="en-US" sz="1800">
                <a:cs typeface="Calibri"/>
              </a:rPr>
              <a:t>If you do not know how to read music or play the guitar*, sign up for </a:t>
            </a:r>
            <a:r>
              <a:rPr lang="en-US" sz="1800" b="1">
                <a:cs typeface="Calibri"/>
              </a:rPr>
              <a:t>Beginning Guitar</a:t>
            </a:r>
            <a:r>
              <a:rPr lang="en-US" sz="1800">
                <a:cs typeface="Calibri"/>
              </a:rPr>
              <a:t>. (Most freshman take Beginning Guitar)</a:t>
            </a:r>
          </a:p>
          <a:p>
            <a:r>
              <a:rPr lang="en-US" sz="1800">
                <a:cs typeface="Calibri"/>
              </a:rPr>
              <a:t>You MUST know how to read music to be in Advanced Guitar</a:t>
            </a:r>
          </a:p>
          <a:p>
            <a:r>
              <a:rPr lang="en-US" sz="1800">
                <a:cs typeface="Calibri"/>
              </a:rPr>
              <a:t>Beginning guitar players will learn</a:t>
            </a:r>
          </a:p>
          <a:p>
            <a:pPr lvl="1"/>
            <a:r>
              <a:rPr lang="en-US">
                <a:cs typeface="Calibri"/>
              </a:rPr>
              <a:t>How to play CLASSICAL guitar</a:t>
            </a:r>
          </a:p>
          <a:p>
            <a:pPr lvl="1"/>
            <a:r>
              <a:rPr lang="en-US">
                <a:cs typeface="Calibri"/>
              </a:rPr>
              <a:t>How To read music</a:t>
            </a:r>
          </a:p>
          <a:p>
            <a:pPr lvl="1"/>
            <a:r>
              <a:rPr lang="en-US">
                <a:cs typeface="Calibri"/>
              </a:rPr>
              <a:t>How To play chord/ chord shapes</a:t>
            </a:r>
          </a:p>
          <a:p>
            <a:pPr lvl="1"/>
            <a:r>
              <a:rPr lang="en-US">
                <a:cs typeface="Calibri"/>
              </a:rPr>
              <a:t>How to collaborate/ duet with other guitarists</a:t>
            </a:r>
          </a:p>
        </p:txBody>
      </p:sp>
    </p:spTree>
    <p:extLst>
      <p:ext uri="{BB962C8B-B14F-4D97-AF65-F5344CB8AC3E}">
        <p14:creationId xmlns:p14="http://schemas.microsoft.com/office/powerpoint/2010/main" val="1384864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26D39-E573-4F27-9441-8245B08A621B}"/>
              </a:ext>
            </a:extLst>
          </p:cNvPr>
          <p:cNvSpPr>
            <a:spLocks noGrp="1"/>
          </p:cNvSpPr>
          <p:nvPr>
            <p:ph type="title"/>
          </p:nvPr>
        </p:nvSpPr>
        <p:spPr/>
        <p:txBody>
          <a:bodyPr/>
          <a:lstStyle/>
          <a:p>
            <a:pPr algn="ctr"/>
            <a:r>
              <a:rPr lang="en-US" b="1">
                <a:cs typeface="Calibri Light"/>
              </a:rPr>
              <a:t>Music Courses show discipline and creativity!</a:t>
            </a:r>
            <a:endParaRPr lang="en-US" b="1">
              <a:ea typeface="Calibri Light" panose="020F0302020204030204"/>
              <a:cs typeface="Calibri Light"/>
            </a:endParaRPr>
          </a:p>
        </p:txBody>
      </p:sp>
      <p:sp>
        <p:nvSpPr>
          <p:cNvPr id="3" name="Content Placeholder 2">
            <a:extLst>
              <a:ext uri="{FF2B5EF4-FFF2-40B4-BE49-F238E27FC236}">
                <a16:creationId xmlns:a16="http://schemas.microsoft.com/office/drawing/2014/main" id="{D3C736AF-BF4B-4F60-A686-E7CF84D3AC62}"/>
              </a:ext>
            </a:extLst>
          </p:cNvPr>
          <p:cNvSpPr>
            <a:spLocks noGrp="1"/>
          </p:cNvSpPr>
          <p:nvPr>
            <p:ph idx="1"/>
          </p:nvPr>
        </p:nvSpPr>
        <p:spPr/>
        <p:txBody>
          <a:bodyPr vert="horz" lIns="68580" tIns="34290" rIns="68580" bIns="34290" rtlCol="0" anchor="t">
            <a:normAutofit/>
          </a:bodyPr>
          <a:lstStyle/>
          <a:p>
            <a:r>
              <a:rPr lang="en-US" sz="2800">
                <a:cs typeface="Calibri"/>
              </a:rPr>
              <a:t>All students must have Beginning Band or Beginning Guitar or Percussion 1 experience before they join an Advanced ensemble. </a:t>
            </a:r>
          </a:p>
          <a:p>
            <a:r>
              <a:rPr lang="en-US" sz="2800">
                <a:cs typeface="Calibri"/>
              </a:rPr>
              <a:t>Many students remain in our advanced band/guitar class during their 2nd, 3rd, and 4th year on campus</a:t>
            </a:r>
            <a:endParaRPr lang="en-US" sz="2800">
              <a:ea typeface="Calibri"/>
              <a:cs typeface="Calibri"/>
            </a:endParaRPr>
          </a:p>
          <a:p>
            <a:r>
              <a:rPr lang="en-US" sz="2800" b="1">
                <a:cs typeface="Calibri"/>
              </a:rPr>
              <a:t>Colleges</a:t>
            </a:r>
            <a:r>
              <a:rPr lang="en-US" sz="2800">
                <a:cs typeface="Calibri"/>
              </a:rPr>
              <a:t> love to see music program experience on an applicant's resume!</a:t>
            </a:r>
            <a:endParaRPr lang="en-US" sz="2800">
              <a:ea typeface="Calibri"/>
              <a:cs typeface="Calibri"/>
            </a:endParaRPr>
          </a:p>
          <a:p>
            <a:pPr lvl="1"/>
            <a:r>
              <a:rPr lang="en-US" sz="2000">
                <a:cs typeface="Calibri"/>
              </a:rPr>
              <a:t>It shows that a student is devoted, is a team player, and knows how to work well with others. </a:t>
            </a:r>
            <a:endParaRPr lang="en-US" sz="2000">
              <a:ea typeface="Calibri"/>
              <a:cs typeface="Calibri"/>
            </a:endParaRPr>
          </a:p>
        </p:txBody>
      </p:sp>
    </p:spTree>
    <p:extLst>
      <p:ext uri="{BB962C8B-B14F-4D97-AF65-F5344CB8AC3E}">
        <p14:creationId xmlns:p14="http://schemas.microsoft.com/office/powerpoint/2010/main" val="2703270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3A2D50-9F55-ED66-755E-F519995EB87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46A1E8-54C1-9A2F-B2E4-1960EA53171C}"/>
              </a:ext>
            </a:extLst>
          </p:cNvPr>
          <p:cNvSpPr txBox="1"/>
          <p:nvPr/>
        </p:nvSpPr>
        <p:spPr>
          <a:xfrm>
            <a:off x="398391" y="2721215"/>
            <a:ext cx="3419569" cy="2984689"/>
          </a:xfrm>
          <a:prstGeom prst="rect">
            <a:avLst/>
          </a:prstGeom>
        </p:spPr>
        <p:txBody>
          <a:bodyPr rot="0" spcFirstLastPara="0" vertOverflow="overflow" horzOverflow="overflow" vert="horz" lIns="68580" tIns="34290" rIns="68580" bIns="34290" numCol="1" spcCol="0" rtlCol="0" fromWordArt="0" anchor="ctr" anchorCtr="0" forceAA="0" compatLnSpc="1">
            <a:prstTxWarp prst="textNoShape">
              <a:avLst/>
            </a:prstTxWarp>
            <a:noAutofit/>
          </a:bodyPr>
          <a:lstStyle/>
          <a:p>
            <a:pPr indent="-171450">
              <a:lnSpc>
                <a:spcPct val="90000"/>
              </a:lnSpc>
              <a:spcAft>
                <a:spcPts val="450"/>
              </a:spcAft>
              <a:buFont typeface="Arial" panose="020B0604020202020204" pitchFamily="34" charset="0"/>
              <a:buChar char="•"/>
            </a:pPr>
            <a:r>
              <a:rPr lang="en-US" sz="2700"/>
              <a:t>The CTE Patient Care Pathway started this year (2024-2025) at KCHS.  </a:t>
            </a:r>
          </a:p>
          <a:p>
            <a:pPr indent="-171450">
              <a:lnSpc>
                <a:spcPct val="90000"/>
              </a:lnSpc>
              <a:spcAft>
                <a:spcPts val="450"/>
              </a:spcAft>
              <a:buFont typeface="Arial" panose="020B0604020202020204" pitchFamily="34" charset="0"/>
              <a:buChar char="•"/>
            </a:pPr>
            <a:r>
              <a:rPr lang="en-US" sz="2700"/>
              <a:t>Next year (2025-2026), KCHS will offer the Patient Care Capstone course to 12th grade students.</a:t>
            </a:r>
          </a:p>
        </p:txBody>
      </p:sp>
      <p:pic>
        <p:nvPicPr>
          <p:cNvPr id="3" name="Picture 2">
            <a:extLst>
              <a:ext uri="{FF2B5EF4-FFF2-40B4-BE49-F238E27FC236}">
                <a16:creationId xmlns:a16="http://schemas.microsoft.com/office/drawing/2014/main" id="{0DBBC59A-D173-0403-C549-C6323CBD4420}"/>
              </a:ext>
            </a:extLst>
          </p:cNvPr>
          <p:cNvPicPr>
            <a:picLocks noChangeAspect="1"/>
          </p:cNvPicPr>
          <p:nvPr/>
        </p:nvPicPr>
        <p:blipFill>
          <a:blip r:embed="rId2"/>
          <a:srcRect l="180" r="7494" b="2"/>
          <a:stretch/>
        </p:blipFill>
        <p:spPr>
          <a:xfrm>
            <a:off x="4483341" y="1456764"/>
            <a:ext cx="4069058" cy="3944472"/>
          </a:xfrm>
          <a:prstGeom prst="rect">
            <a:avLst/>
          </a:prstGeom>
        </p:spPr>
      </p:pic>
      <p:pic>
        <p:nvPicPr>
          <p:cNvPr id="4" name="Picture 3">
            <a:extLst>
              <a:ext uri="{FF2B5EF4-FFF2-40B4-BE49-F238E27FC236}">
                <a16:creationId xmlns:a16="http://schemas.microsoft.com/office/drawing/2014/main" id="{95F113CD-8C56-2F97-C3B6-1B4EE2316DFC}"/>
              </a:ext>
            </a:extLst>
          </p:cNvPr>
          <p:cNvPicPr>
            <a:picLocks noChangeAspect="1"/>
          </p:cNvPicPr>
          <p:nvPr/>
        </p:nvPicPr>
        <p:blipFill>
          <a:blip r:embed="rId3"/>
          <a:stretch>
            <a:fillRect/>
          </a:stretch>
        </p:blipFill>
        <p:spPr>
          <a:xfrm>
            <a:off x="819746" y="1085850"/>
            <a:ext cx="2584251" cy="1168003"/>
          </a:xfrm>
          <a:prstGeom prst="rect">
            <a:avLst/>
          </a:prstGeom>
        </p:spPr>
      </p:pic>
    </p:spTree>
    <p:extLst>
      <p:ext uri="{BB962C8B-B14F-4D97-AF65-F5344CB8AC3E}">
        <p14:creationId xmlns:p14="http://schemas.microsoft.com/office/powerpoint/2010/main" val="111276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5C94D-8BEA-FCE3-F3C7-192B6E2BFB8D}"/>
              </a:ext>
            </a:extLst>
          </p:cNvPr>
          <p:cNvSpPr>
            <a:spLocks noGrp="1"/>
          </p:cNvSpPr>
          <p:nvPr>
            <p:ph type="ctrTitle"/>
          </p:nvPr>
        </p:nvSpPr>
        <p:spPr>
          <a:xfrm>
            <a:off x="-386" y="301038"/>
            <a:ext cx="8992052" cy="1274457"/>
          </a:xfrm>
        </p:spPr>
        <p:txBody>
          <a:bodyPr>
            <a:normAutofit/>
          </a:bodyPr>
          <a:lstStyle/>
          <a:p>
            <a:r>
              <a:rPr lang="en-US" sz="4200"/>
              <a:t>CTE Patient Care Pathway </a:t>
            </a:r>
            <a:br>
              <a:rPr lang="en-US" sz="4200"/>
            </a:br>
            <a:r>
              <a:rPr lang="en-US" sz="4200"/>
              <a:t>Course Sequence</a:t>
            </a:r>
            <a:endParaRPr lang="en-US"/>
          </a:p>
        </p:txBody>
      </p:sp>
      <p:graphicFrame>
        <p:nvGraphicFramePr>
          <p:cNvPr id="4" name="Table 3">
            <a:extLst>
              <a:ext uri="{FF2B5EF4-FFF2-40B4-BE49-F238E27FC236}">
                <a16:creationId xmlns:a16="http://schemas.microsoft.com/office/drawing/2014/main" id="{284418F6-B60E-EDA8-286E-5B0904ED1FCF}"/>
              </a:ext>
            </a:extLst>
          </p:cNvPr>
          <p:cNvGraphicFramePr>
            <a:graphicFrameLocks noGrp="1"/>
          </p:cNvGraphicFramePr>
          <p:nvPr>
            <p:extLst>
              <p:ext uri="{D42A27DB-BD31-4B8C-83A1-F6EECF244321}">
                <p14:modId xmlns:p14="http://schemas.microsoft.com/office/powerpoint/2010/main" val="1687037937"/>
              </p:ext>
            </p:extLst>
          </p:nvPr>
        </p:nvGraphicFramePr>
        <p:xfrm>
          <a:off x="533005" y="1717461"/>
          <a:ext cx="8078148" cy="4744631"/>
        </p:xfrm>
        <a:graphic>
          <a:graphicData uri="http://schemas.openxmlformats.org/drawingml/2006/table">
            <a:tbl>
              <a:tblPr firstRow="1" bandRow="1">
                <a:tableStyleId>{5C22544A-7EE6-4342-B048-85BDC9FD1C3A}</a:tableStyleId>
              </a:tblPr>
              <a:tblGrid>
                <a:gridCol w="2012650">
                  <a:extLst>
                    <a:ext uri="{9D8B030D-6E8A-4147-A177-3AD203B41FA5}">
                      <a16:colId xmlns:a16="http://schemas.microsoft.com/office/drawing/2014/main" val="890878504"/>
                    </a:ext>
                  </a:extLst>
                </a:gridCol>
                <a:gridCol w="2041918">
                  <a:extLst>
                    <a:ext uri="{9D8B030D-6E8A-4147-A177-3AD203B41FA5}">
                      <a16:colId xmlns:a16="http://schemas.microsoft.com/office/drawing/2014/main" val="2368345984"/>
                    </a:ext>
                  </a:extLst>
                </a:gridCol>
                <a:gridCol w="2064301">
                  <a:extLst>
                    <a:ext uri="{9D8B030D-6E8A-4147-A177-3AD203B41FA5}">
                      <a16:colId xmlns:a16="http://schemas.microsoft.com/office/drawing/2014/main" val="1063946270"/>
                    </a:ext>
                  </a:extLst>
                </a:gridCol>
                <a:gridCol w="1959279">
                  <a:extLst>
                    <a:ext uri="{9D8B030D-6E8A-4147-A177-3AD203B41FA5}">
                      <a16:colId xmlns:a16="http://schemas.microsoft.com/office/drawing/2014/main" val="76959939"/>
                    </a:ext>
                  </a:extLst>
                </a:gridCol>
              </a:tblGrid>
              <a:tr h="1607151">
                <a:tc>
                  <a:txBody>
                    <a:bodyPr/>
                    <a:lstStyle/>
                    <a:p>
                      <a:r>
                        <a:rPr lang="en-US" sz="2000"/>
                        <a:t>CTE Health Science &amp; Medical Technology Industry Sector</a:t>
                      </a:r>
                    </a:p>
                  </a:txBody>
                  <a:tcPr marL="44740" marR="44740" marT="22370" marB="22370"/>
                </a:tc>
                <a:tc>
                  <a:txBody>
                    <a:bodyPr/>
                    <a:lstStyle/>
                    <a:p>
                      <a:r>
                        <a:rPr lang="en-US" sz="2000"/>
                        <a:t>10th grade</a:t>
                      </a:r>
                    </a:p>
                  </a:txBody>
                  <a:tcPr marL="44740" marR="44740" marT="22370" marB="22370"/>
                </a:tc>
                <a:tc>
                  <a:txBody>
                    <a:bodyPr/>
                    <a:lstStyle/>
                    <a:p>
                      <a:r>
                        <a:rPr lang="en-US" sz="2000"/>
                        <a:t>11th grade</a:t>
                      </a:r>
                    </a:p>
                  </a:txBody>
                  <a:tcPr marL="44740" marR="44740" marT="22370" marB="22370"/>
                </a:tc>
                <a:tc>
                  <a:txBody>
                    <a:bodyPr/>
                    <a:lstStyle/>
                    <a:p>
                      <a:r>
                        <a:rPr lang="en-US" sz="2000"/>
                        <a:t>12th grade</a:t>
                      </a:r>
                    </a:p>
                  </a:txBody>
                  <a:tcPr marL="44740" marR="44740" marT="22370" marB="22370"/>
                </a:tc>
                <a:extLst>
                  <a:ext uri="{0D108BD9-81ED-4DB2-BD59-A6C34878D82A}">
                    <a16:rowId xmlns:a16="http://schemas.microsoft.com/office/drawing/2014/main" val="3984695137"/>
                  </a:ext>
                </a:extLst>
              </a:tr>
              <a:tr h="851654">
                <a:tc>
                  <a:txBody>
                    <a:bodyPr/>
                    <a:lstStyle/>
                    <a:p>
                      <a:r>
                        <a:rPr lang="en-US" sz="2000" b="1"/>
                        <a:t>Patient Care Pathway</a:t>
                      </a:r>
                    </a:p>
                  </a:txBody>
                  <a:tcPr marL="44740" marR="44740" marT="22370" marB="22370"/>
                </a:tc>
                <a:tc>
                  <a:txBody>
                    <a:bodyPr/>
                    <a:lstStyle/>
                    <a:p>
                      <a:r>
                        <a:rPr lang="en-US" sz="2000" b="1"/>
                        <a:t>Introduction to Healthcare Careers</a:t>
                      </a:r>
                    </a:p>
                  </a:txBody>
                  <a:tcPr marL="44740" marR="44740" marT="22370" marB="22370"/>
                </a:tc>
                <a:tc>
                  <a:txBody>
                    <a:bodyPr/>
                    <a:lstStyle/>
                    <a:p>
                      <a:r>
                        <a:rPr lang="en-US" sz="2000" b="1"/>
                        <a:t>Medical Terminology</a:t>
                      </a:r>
                    </a:p>
                  </a:txBody>
                  <a:tcPr marL="44740" marR="44740" marT="22370" marB="22370"/>
                </a:tc>
                <a:tc>
                  <a:txBody>
                    <a:bodyPr/>
                    <a:lstStyle/>
                    <a:p>
                      <a:r>
                        <a:rPr lang="en-US" sz="2000" b="1"/>
                        <a:t>Patient Care Capstone*</a:t>
                      </a:r>
                    </a:p>
                  </a:txBody>
                  <a:tcPr marL="44740" marR="44740" marT="22370" marB="22370"/>
                </a:tc>
                <a:extLst>
                  <a:ext uri="{0D108BD9-81ED-4DB2-BD59-A6C34878D82A}">
                    <a16:rowId xmlns:a16="http://schemas.microsoft.com/office/drawing/2014/main" val="2628329101"/>
                  </a:ext>
                </a:extLst>
              </a:tr>
              <a:tr h="2115397">
                <a:tc>
                  <a:txBody>
                    <a:bodyPr/>
                    <a:lstStyle/>
                    <a:p>
                      <a:pPr lvl="0">
                        <a:buNone/>
                      </a:pPr>
                      <a:endParaRPr lang="en-US" sz="2000"/>
                    </a:p>
                  </a:txBody>
                  <a:tcPr marL="44740" marR="44740" marT="22370" marB="22370"/>
                </a:tc>
                <a:tc>
                  <a:txBody>
                    <a:bodyPr/>
                    <a:lstStyle/>
                    <a:p>
                      <a:pPr lvl="0">
                        <a:buNone/>
                      </a:pPr>
                      <a:r>
                        <a:rPr lang="en-US" sz="2000"/>
                        <a:t>UC-approved for area G (college prep elective)</a:t>
                      </a:r>
                    </a:p>
                  </a:txBody>
                  <a:tcPr marL="44740" marR="44740" marT="22370" marB="22370"/>
                </a:tc>
                <a:tc>
                  <a:txBody>
                    <a:bodyPr/>
                    <a:lstStyle/>
                    <a:p>
                      <a:pPr lvl="0">
                        <a:buNone/>
                      </a:pPr>
                      <a:r>
                        <a:rPr lang="en-US" sz="2000" b="0" i="0" u="none" strike="noStrike" noProof="0">
                          <a:solidFill>
                            <a:srgbClr val="000000"/>
                          </a:solidFill>
                          <a:latin typeface="Aptos"/>
                        </a:rPr>
                        <a:t>UC-approved for area G (college prep elective)</a:t>
                      </a:r>
                      <a:endParaRPr lang="en-US" sz="2000"/>
                    </a:p>
                  </a:txBody>
                  <a:tcPr marL="44740" marR="44740" marT="22370" marB="22370"/>
                </a:tc>
                <a:tc>
                  <a:txBody>
                    <a:bodyPr/>
                    <a:lstStyle/>
                    <a:p>
                      <a:pPr lvl="0">
                        <a:buNone/>
                      </a:pPr>
                      <a:r>
                        <a:rPr lang="en-US" sz="2000"/>
                        <a:t>*Pending </a:t>
                      </a:r>
                      <a:r>
                        <a:rPr lang="en-US" sz="2000" b="0" i="0" u="none" strike="noStrike" noProof="0">
                          <a:solidFill>
                            <a:srgbClr val="000000"/>
                          </a:solidFill>
                          <a:latin typeface="Aptos"/>
                        </a:rPr>
                        <a:t>UC-approval for area G (college prep elective); will be submitted February 1, 2025.</a:t>
                      </a:r>
                      <a:endParaRPr lang="en-US" sz="2000"/>
                    </a:p>
                  </a:txBody>
                  <a:tcPr marL="44740" marR="44740" marT="22370" marB="22370"/>
                </a:tc>
                <a:extLst>
                  <a:ext uri="{0D108BD9-81ED-4DB2-BD59-A6C34878D82A}">
                    <a16:rowId xmlns:a16="http://schemas.microsoft.com/office/drawing/2014/main" val="1865008796"/>
                  </a:ext>
                </a:extLst>
              </a:tr>
            </a:tbl>
          </a:graphicData>
        </a:graphic>
      </p:graphicFrame>
      <p:pic>
        <p:nvPicPr>
          <p:cNvPr id="3" name="Picture 2">
            <a:extLst>
              <a:ext uri="{FF2B5EF4-FFF2-40B4-BE49-F238E27FC236}">
                <a16:creationId xmlns:a16="http://schemas.microsoft.com/office/drawing/2014/main" id="{571DD6AA-2D4D-6D01-57D2-0B6ACCB18AA1}"/>
              </a:ext>
            </a:extLst>
          </p:cNvPr>
          <p:cNvPicPr>
            <a:picLocks noChangeAspect="1"/>
          </p:cNvPicPr>
          <p:nvPr/>
        </p:nvPicPr>
        <p:blipFill>
          <a:blip r:embed="rId2"/>
          <a:stretch>
            <a:fillRect/>
          </a:stretch>
        </p:blipFill>
        <p:spPr>
          <a:xfrm>
            <a:off x="620525" y="5077582"/>
            <a:ext cx="1797986" cy="812599"/>
          </a:xfrm>
          <a:prstGeom prst="rect">
            <a:avLst/>
          </a:prstGeom>
        </p:spPr>
      </p:pic>
    </p:spTree>
    <p:extLst>
      <p:ext uri="{BB962C8B-B14F-4D97-AF65-F5344CB8AC3E}">
        <p14:creationId xmlns:p14="http://schemas.microsoft.com/office/powerpoint/2010/main" val="1183937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D58AA9-AA26-6609-0829-CE8A505B3DB0}"/>
            </a:ext>
          </a:extLst>
        </p:cNvPr>
        <p:cNvGrpSpPr/>
        <p:nvPr/>
      </p:nvGrpSpPr>
      <p:grpSpPr>
        <a:xfrm>
          <a:off x="0" y="0"/>
          <a:ext cx="0" cy="0"/>
          <a:chOff x="0" y="0"/>
          <a:chExt cx="0" cy="0"/>
        </a:xfrm>
      </p:grpSpPr>
      <p:pic>
        <p:nvPicPr>
          <p:cNvPr id="6" name="Picture 5" descr="A person lying on a yellow board with a person lying on it&#10;&#10;AI-generated content may be incorrect.">
            <a:extLst>
              <a:ext uri="{FF2B5EF4-FFF2-40B4-BE49-F238E27FC236}">
                <a16:creationId xmlns:a16="http://schemas.microsoft.com/office/drawing/2014/main" id="{328AA230-1CBF-C27A-CDDD-FF3B8B6103C2}"/>
              </a:ext>
            </a:extLst>
          </p:cNvPr>
          <p:cNvPicPr>
            <a:picLocks noChangeAspect="1"/>
          </p:cNvPicPr>
          <p:nvPr/>
        </p:nvPicPr>
        <p:blipFill>
          <a:blip r:embed="rId2"/>
          <a:srcRect t="15900"/>
          <a:stretch/>
        </p:blipFill>
        <p:spPr>
          <a:xfrm>
            <a:off x="584085" y="1142828"/>
            <a:ext cx="1880330" cy="2108490"/>
          </a:xfrm>
          <a:prstGeom prst="rect">
            <a:avLst/>
          </a:prstGeom>
        </p:spPr>
      </p:pic>
      <p:pic>
        <p:nvPicPr>
          <p:cNvPr id="3" name="Picture 2" descr="A person wearing gloves and holding a mannequin&#10;&#10;AI-generated content may be incorrect.">
            <a:extLst>
              <a:ext uri="{FF2B5EF4-FFF2-40B4-BE49-F238E27FC236}">
                <a16:creationId xmlns:a16="http://schemas.microsoft.com/office/drawing/2014/main" id="{94CBB2E0-9647-5FB3-C50B-14B8300789B9}"/>
              </a:ext>
            </a:extLst>
          </p:cNvPr>
          <p:cNvPicPr>
            <a:picLocks noChangeAspect="1"/>
          </p:cNvPicPr>
          <p:nvPr/>
        </p:nvPicPr>
        <p:blipFill>
          <a:blip r:embed="rId3"/>
          <a:srcRect t="3438" r="1" b="12492"/>
          <a:stretch/>
        </p:blipFill>
        <p:spPr>
          <a:xfrm>
            <a:off x="2658622" y="1142827"/>
            <a:ext cx="1880987" cy="2108490"/>
          </a:xfrm>
          <a:prstGeom prst="rect">
            <a:avLst/>
          </a:prstGeom>
        </p:spPr>
      </p:pic>
      <p:pic>
        <p:nvPicPr>
          <p:cNvPr id="5" name="Picture 4" descr="A group of women in medical gloves working on a mannequin&#10;&#10;AI-generated content may be incorrect.">
            <a:extLst>
              <a:ext uri="{FF2B5EF4-FFF2-40B4-BE49-F238E27FC236}">
                <a16:creationId xmlns:a16="http://schemas.microsoft.com/office/drawing/2014/main" id="{29D84BA8-07AE-5779-75E1-4F64366D4A86}"/>
              </a:ext>
            </a:extLst>
          </p:cNvPr>
          <p:cNvPicPr>
            <a:picLocks noChangeAspect="1"/>
          </p:cNvPicPr>
          <p:nvPr/>
        </p:nvPicPr>
        <p:blipFill>
          <a:blip r:embed="rId4"/>
          <a:srcRect r="1" b="15929"/>
          <a:stretch/>
        </p:blipFill>
        <p:spPr>
          <a:xfrm>
            <a:off x="4694526" y="1142827"/>
            <a:ext cx="1880987" cy="2108490"/>
          </a:xfrm>
          <a:prstGeom prst="rect">
            <a:avLst/>
          </a:prstGeom>
        </p:spPr>
      </p:pic>
      <p:pic>
        <p:nvPicPr>
          <p:cNvPr id="2" name="Picture 1" descr="A group of people working on a computer&#10;&#10;AI-generated content may be incorrect.">
            <a:extLst>
              <a:ext uri="{FF2B5EF4-FFF2-40B4-BE49-F238E27FC236}">
                <a16:creationId xmlns:a16="http://schemas.microsoft.com/office/drawing/2014/main" id="{2B62FA8C-D8FE-D540-50E2-F4E36EDB9958}"/>
              </a:ext>
            </a:extLst>
          </p:cNvPr>
          <p:cNvPicPr>
            <a:picLocks noChangeAspect="1"/>
          </p:cNvPicPr>
          <p:nvPr/>
        </p:nvPicPr>
        <p:blipFill>
          <a:blip r:embed="rId5"/>
          <a:srcRect t="13923" r="-5" b="2237"/>
          <a:stretch/>
        </p:blipFill>
        <p:spPr>
          <a:xfrm>
            <a:off x="6730429" y="1142828"/>
            <a:ext cx="1886262" cy="2108490"/>
          </a:xfrm>
          <a:prstGeom prst="rect">
            <a:avLst/>
          </a:prstGeom>
        </p:spPr>
      </p:pic>
      <p:sp>
        <p:nvSpPr>
          <p:cNvPr id="4" name="TextBox 3">
            <a:extLst>
              <a:ext uri="{FF2B5EF4-FFF2-40B4-BE49-F238E27FC236}">
                <a16:creationId xmlns:a16="http://schemas.microsoft.com/office/drawing/2014/main" id="{ADD616A9-C2EB-83CA-CD78-E5284C02CE9F}"/>
              </a:ext>
            </a:extLst>
          </p:cNvPr>
          <p:cNvSpPr txBox="1"/>
          <p:nvPr/>
        </p:nvSpPr>
        <p:spPr>
          <a:xfrm>
            <a:off x="3872040" y="3706445"/>
            <a:ext cx="4940186" cy="1827933"/>
          </a:xfrm>
          <a:prstGeom prst="rect">
            <a:avLst/>
          </a:prstGeom>
        </p:spPr>
        <p:txBody>
          <a:bodyPr rot="0" spcFirstLastPara="0" vertOverflow="overflow" horzOverflow="overflow" vert="horz" lIns="68580" tIns="34290" rIns="68580" bIns="34290" numCol="1" spcCol="0" rtlCol="0" fromWordArt="0" anchor="ctr" anchorCtr="0" forceAA="0" compatLnSpc="1">
            <a:prstTxWarp prst="textNoShape">
              <a:avLst/>
            </a:prstTxWarp>
            <a:noAutofit/>
          </a:bodyPr>
          <a:lstStyle/>
          <a:p>
            <a:pPr>
              <a:lnSpc>
                <a:spcPct val="90000"/>
              </a:lnSpc>
              <a:spcAft>
                <a:spcPts val="338"/>
              </a:spcAft>
            </a:pPr>
            <a:endParaRPr lang="en-US" sz="1800"/>
          </a:p>
          <a:p>
            <a:pPr marL="342900" indent="-171450">
              <a:lnSpc>
                <a:spcPct val="90000"/>
              </a:lnSpc>
              <a:spcAft>
                <a:spcPts val="338"/>
              </a:spcAft>
              <a:buFont typeface="Arial" panose="020B0604020202020204" pitchFamily="34" charset="0"/>
              <a:buChar char="•"/>
            </a:pPr>
            <a:r>
              <a:rPr lang="en-US" sz="2400"/>
              <a:t>Students experience 17 Health Science Career modules.</a:t>
            </a:r>
            <a:endParaRPr lang="en-US" sz="2400">
              <a:ea typeface="Calibri"/>
              <a:cs typeface="Calibri"/>
            </a:endParaRPr>
          </a:p>
          <a:p>
            <a:pPr marL="342900" indent="-171450">
              <a:lnSpc>
                <a:spcPct val="90000"/>
              </a:lnSpc>
              <a:spcAft>
                <a:spcPts val="338"/>
              </a:spcAft>
              <a:buFont typeface="Arial" panose="020B0604020202020204" pitchFamily="34" charset="0"/>
              <a:buChar char="•"/>
            </a:pPr>
            <a:r>
              <a:rPr lang="en-US" sz="2400"/>
              <a:t>This Project-based Learning course is 70% hands-on.</a:t>
            </a:r>
            <a:endParaRPr lang="en-US" sz="2400">
              <a:ea typeface="Calibri"/>
              <a:cs typeface="Calibri"/>
            </a:endParaRPr>
          </a:p>
          <a:p>
            <a:pPr marL="342900" indent="-171450">
              <a:lnSpc>
                <a:spcPct val="90000"/>
              </a:lnSpc>
              <a:spcAft>
                <a:spcPts val="338"/>
              </a:spcAft>
              <a:buFont typeface="Arial" panose="020B0604020202020204" pitchFamily="34" charset="0"/>
              <a:buChar char="•"/>
            </a:pPr>
            <a:r>
              <a:rPr lang="en-US" sz="2400"/>
              <a:t>The modules include  Nursing, Biomedical Engineering, Medical Imaging, Pharmacy Tech, and Dentistry.</a:t>
            </a:r>
            <a:endParaRPr lang="en-US" sz="2400">
              <a:ea typeface="Calibri"/>
              <a:cs typeface="Calibri"/>
            </a:endParaRPr>
          </a:p>
        </p:txBody>
      </p:sp>
      <p:sp>
        <p:nvSpPr>
          <p:cNvPr id="7" name="TextBox 6">
            <a:extLst>
              <a:ext uri="{FF2B5EF4-FFF2-40B4-BE49-F238E27FC236}">
                <a16:creationId xmlns:a16="http://schemas.microsoft.com/office/drawing/2014/main" id="{8CC4FCA3-8801-9326-8B3A-364530C75E44}"/>
              </a:ext>
            </a:extLst>
          </p:cNvPr>
          <p:cNvSpPr txBox="1"/>
          <p:nvPr/>
        </p:nvSpPr>
        <p:spPr>
          <a:xfrm>
            <a:off x="532802" y="3797355"/>
            <a:ext cx="3340318" cy="173124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t>Introduction to Healthcare Careers </a:t>
            </a:r>
            <a:r>
              <a:rPr lang="en-US" sz="2700"/>
              <a:t>(CTE Introductory Course)</a:t>
            </a:r>
          </a:p>
        </p:txBody>
      </p:sp>
    </p:spTree>
    <p:extLst>
      <p:ext uri="{BB962C8B-B14F-4D97-AF65-F5344CB8AC3E}">
        <p14:creationId xmlns:p14="http://schemas.microsoft.com/office/powerpoint/2010/main" val="4077046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DB7946-70B0-3405-BFA7-6116C4AAC2EA}"/>
            </a:ext>
          </a:extLst>
        </p:cNvPr>
        <p:cNvGrpSpPr/>
        <p:nvPr/>
      </p:nvGrpSpPr>
      <p:grpSpPr>
        <a:xfrm>
          <a:off x="0" y="0"/>
          <a:ext cx="0" cy="0"/>
          <a:chOff x="0" y="0"/>
          <a:chExt cx="0" cy="0"/>
        </a:xfrm>
      </p:grpSpPr>
      <p:pic>
        <p:nvPicPr>
          <p:cNvPr id="2" name="Picture 1" descr="A drawing of a heart&#10;&#10;AI-generated content may be incorrect.">
            <a:extLst>
              <a:ext uri="{FF2B5EF4-FFF2-40B4-BE49-F238E27FC236}">
                <a16:creationId xmlns:a16="http://schemas.microsoft.com/office/drawing/2014/main" id="{E6BAA27C-BBB2-EA01-A0D7-66D850482B14}"/>
              </a:ext>
            </a:extLst>
          </p:cNvPr>
          <p:cNvPicPr>
            <a:picLocks noChangeAspect="1"/>
          </p:cNvPicPr>
          <p:nvPr/>
        </p:nvPicPr>
        <p:blipFill>
          <a:blip r:embed="rId2"/>
          <a:stretch>
            <a:fillRect/>
          </a:stretch>
        </p:blipFill>
        <p:spPr>
          <a:xfrm>
            <a:off x="942081" y="1126225"/>
            <a:ext cx="1855606" cy="2166608"/>
          </a:xfrm>
          <a:prstGeom prst="rect">
            <a:avLst/>
          </a:prstGeom>
        </p:spPr>
      </p:pic>
      <p:pic>
        <p:nvPicPr>
          <p:cNvPr id="6" name="Picture 5" descr="A white background with black text&#10;&#10;Description automatically generated">
            <a:extLst>
              <a:ext uri="{FF2B5EF4-FFF2-40B4-BE49-F238E27FC236}">
                <a16:creationId xmlns:a16="http://schemas.microsoft.com/office/drawing/2014/main" id="{012A70A3-A1BB-F6F9-CDEC-D55B9FD28CA9}"/>
              </a:ext>
            </a:extLst>
          </p:cNvPr>
          <p:cNvPicPr>
            <a:picLocks noChangeAspect="1"/>
          </p:cNvPicPr>
          <p:nvPr/>
        </p:nvPicPr>
        <p:blipFill>
          <a:blip r:embed="rId3"/>
          <a:stretch>
            <a:fillRect/>
          </a:stretch>
        </p:blipFill>
        <p:spPr>
          <a:xfrm>
            <a:off x="2797799" y="2542876"/>
            <a:ext cx="1621250" cy="747524"/>
          </a:xfrm>
          <a:prstGeom prst="rect">
            <a:avLst/>
          </a:prstGeom>
        </p:spPr>
      </p:pic>
      <p:sp>
        <p:nvSpPr>
          <p:cNvPr id="4" name="TextBox 3">
            <a:extLst>
              <a:ext uri="{FF2B5EF4-FFF2-40B4-BE49-F238E27FC236}">
                <a16:creationId xmlns:a16="http://schemas.microsoft.com/office/drawing/2014/main" id="{6BAC8FF4-EA87-DCEC-B5A9-5A39B833BC52}"/>
              </a:ext>
            </a:extLst>
          </p:cNvPr>
          <p:cNvSpPr txBox="1"/>
          <p:nvPr/>
        </p:nvSpPr>
        <p:spPr>
          <a:xfrm>
            <a:off x="3872040" y="3804979"/>
            <a:ext cx="4940186" cy="1827933"/>
          </a:xfrm>
          <a:prstGeom prst="rect">
            <a:avLst/>
          </a:prstGeom>
        </p:spPr>
        <p:txBody>
          <a:bodyPr rot="0" spcFirstLastPara="0" vertOverflow="overflow" horzOverflow="overflow" vert="horz" lIns="68580" tIns="34290" rIns="68580" bIns="34290" numCol="1" spcCol="0" rtlCol="0" fromWordArt="0" anchor="ctr" anchorCtr="0" forceAA="0" compatLnSpc="1">
            <a:prstTxWarp prst="textNoShape">
              <a:avLst/>
            </a:prstTxWarp>
            <a:noAutofit/>
          </a:bodyPr>
          <a:lstStyle/>
          <a:p>
            <a:pPr>
              <a:lnSpc>
                <a:spcPct val="90000"/>
              </a:lnSpc>
              <a:spcAft>
                <a:spcPts val="338"/>
              </a:spcAft>
            </a:pPr>
            <a:r>
              <a:rPr lang="en-US" sz="2400"/>
              <a:t>This course introduces students to the structure of medical terms and medical abbreviations so that students can comprehend medical vocabulary appropriate to medical procedures and patient care. </a:t>
            </a:r>
          </a:p>
        </p:txBody>
      </p:sp>
      <p:sp>
        <p:nvSpPr>
          <p:cNvPr id="5" name="TextBox 4">
            <a:extLst>
              <a:ext uri="{FF2B5EF4-FFF2-40B4-BE49-F238E27FC236}">
                <a16:creationId xmlns:a16="http://schemas.microsoft.com/office/drawing/2014/main" id="{39F660D1-87C8-7827-5BAF-F1510A7DCD92}"/>
              </a:ext>
            </a:extLst>
          </p:cNvPr>
          <p:cNvSpPr txBox="1"/>
          <p:nvPr/>
        </p:nvSpPr>
        <p:spPr>
          <a:xfrm>
            <a:off x="385521" y="3654695"/>
            <a:ext cx="2967925" cy="173124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t>Medical Terminology  </a:t>
            </a:r>
            <a:endParaRPr lang="en-US" sz="1350"/>
          </a:p>
          <a:p>
            <a:r>
              <a:rPr lang="en-US" sz="2700"/>
              <a:t>(CTE Concentrator Course)</a:t>
            </a:r>
            <a:endParaRPr lang="en-US" sz="1350"/>
          </a:p>
        </p:txBody>
      </p:sp>
      <p:pic>
        <p:nvPicPr>
          <p:cNvPr id="7" name="Picture 6" descr="A screenshot of a computer screen&#10;&#10;AI-generated content may be incorrect.">
            <a:extLst>
              <a:ext uri="{FF2B5EF4-FFF2-40B4-BE49-F238E27FC236}">
                <a16:creationId xmlns:a16="http://schemas.microsoft.com/office/drawing/2014/main" id="{8B21EBFE-12E5-1244-5498-B4C876F05E54}"/>
              </a:ext>
            </a:extLst>
          </p:cNvPr>
          <p:cNvPicPr>
            <a:picLocks noChangeAspect="1"/>
          </p:cNvPicPr>
          <p:nvPr/>
        </p:nvPicPr>
        <p:blipFill>
          <a:blip r:embed="rId4"/>
          <a:stretch>
            <a:fillRect/>
          </a:stretch>
        </p:blipFill>
        <p:spPr>
          <a:xfrm>
            <a:off x="6341955" y="1063752"/>
            <a:ext cx="2146031" cy="2270139"/>
          </a:xfrm>
          <a:prstGeom prst="rect">
            <a:avLst/>
          </a:prstGeom>
        </p:spPr>
      </p:pic>
      <p:pic>
        <p:nvPicPr>
          <p:cNvPr id="3" name="Picture 2" descr="A screenshot of a medical survey&#10;&#10;AI-generated content may be incorrect.">
            <a:extLst>
              <a:ext uri="{FF2B5EF4-FFF2-40B4-BE49-F238E27FC236}">
                <a16:creationId xmlns:a16="http://schemas.microsoft.com/office/drawing/2014/main" id="{DDE413E2-8839-E1DA-45B7-434450A03A13}"/>
              </a:ext>
            </a:extLst>
          </p:cNvPr>
          <p:cNvPicPr>
            <a:picLocks noChangeAspect="1"/>
          </p:cNvPicPr>
          <p:nvPr/>
        </p:nvPicPr>
        <p:blipFill>
          <a:blip r:embed="rId5"/>
          <a:stretch>
            <a:fillRect/>
          </a:stretch>
        </p:blipFill>
        <p:spPr>
          <a:xfrm>
            <a:off x="3612696" y="1059939"/>
            <a:ext cx="2435679" cy="1408906"/>
          </a:xfrm>
          <a:prstGeom prst="rect">
            <a:avLst/>
          </a:prstGeom>
        </p:spPr>
      </p:pic>
    </p:spTree>
    <p:extLst>
      <p:ext uri="{BB962C8B-B14F-4D97-AF65-F5344CB8AC3E}">
        <p14:creationId xmlns:p14="http://schemas.microsoft.com/office/powerpoint/2010/main" val="1089390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DB7946-70B0-3405-BFA7-6116C4AAC2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9F660D1-87C8-7827-5BAF-F1510A7DCD92}"/>
              </a:ext>
            </a:extLst>
          </p:cNvPr>
          <p:cNvSpPr txBox="1"/>
          <p:nvPr/>
        </p:nvSpPr>
        <p:spPr>
          <a:xfrm>
            <a:off x="439231" y="315752"/>
            <a:ext cx="7457037" cy="1165860"/>
          </a:xfrm>
          <a:prstGeom prst="rect">
            <a:avLst/>
          </a:prstGeom>
        </p:spPr>
        <p:txBody>
          <a:bodyPr rot="0" spcFirstLastPara="0" vertOverflow="overflow" horzOverflow="overflow" vert="horz" lIns="68580" tIns="34290" rIns="68580" bIns="34290" numCol="1" spcCol="0" rtlCol="0" fromWordArt="0" anchor="ctr" anchorCtr="0" forceAA="0" compatLnSpc="1">
            <a:prstTxWarp prst="textNoShape">
              <a:avLst/>
            </a:prstTxWarp>
            <a:normAutofit/>
          </a:bodyPr>
          <a:lstStyle/>
          <a:p>
            <a:pPr>
              <a:lnSpc>
                <a:spcPct val="90000"/>
              </a:lnSpc>
              <a:spcBef>
                <a:spcPct val="0"/>
              </a:spcBef>
              <a:spcAft>
                <a:spcPts val="450"/>
              </a:spcAft>
            </a:pPr>
            <a:r>
              <a:rPr lang="en-US" sz="3600" b="1" kern="1200">
                <a:solidFill>
                  <a:schemeClr val="tx1"/>
                </a:solidFill>
                <a:latin typeface="+mj-lt"/>
                <a:ea typeface="+mj-ea"/>
                <a:cs typeface="+mj-cs"/>
              </a:rPr>
              <a:t>Patient Care Technician  </a:t>
            </a:r>
            <a:endParaRPr lang="en-US" sz="3600" kern="1200">
              <a:solidFill>
                <a:schemeClr val="tx1"/>
              </a:solidFill>
              <a:latin typeface="+mj-lt"/>
              <a:ea typeface="+mj-ea"/>
              <a:cs typeface="+mj-cs"/>
            </a:endParaRPr>
          </a:p>
          <a:p>
            <a:pPr>
              <a:lnSpc>
                <a:spcPct val="90000"/>
              </a:lnSpc>
              <a:spcBef>
                <a:spcPct val="0"/>
              </a:spcBef>
              <a:spcAft>
                <a:spcPts val="450"/>
              </a:spcAft>
            </a:pPr>
            <a:r>
              <a:rPr lang="en-US" sz="3600" kern="1200">
                <a:solidFill>
                  <a:schemeClr val="tx1"/>
                </a:solidFill>
                <a:latin typeface="+mj-lt"/>
                <a:ea typeface="+mj-ea"/>
                <a:cs typeface="+mj-cs"/>
              </a:rPr>
              <a:t>(CTE Capstone Course)</a:t>
            </a:r>
          </a:p>
        </p:txBody>
      </p:sp>
      <p:sp>
        <p:nvSpPr>
          <p:cNvPr id="4" name="TextBox 3">
            <a:extLst>
              <a:ext uri="{FF2B5EF4-FFF2-40B4-BE49-F238E27FC236}">
                <a16:creationId xmlns:a16="http://schemas.microsoft.com/office/drawing/2014/main" id="{6BAC8FF4-EA87-DCEC-B5A9-5A39B833BC52}"/>
              </a:ext>
            </a:extLst>
          </p:cNvPr>
          <p:cNvSpPr txBox="1"/>
          <p:nvPr/>
        </p:nvSpPr>
        <p:spPr>
          <a:xfrm>
            <a:off x="2742005" y="2341052"/>
            <a:ext cx="6122811" cy="3792103"/>
          </a:xfrm>
          <a:prstGeom prst="rect">
            <a:avLst/>
          </a:prstGeom>
        </p:spPr>
        <p:txBody>
          <a:bodyPr rot="0" spcFirstLastPara="0" vertOverflow="overflow" horzOverflow="overflow" vert="horz" lIns="68580" tIns="34290" rIns="68580" bIns="34290" numCol="1" spcCol="0" rtlCol="0" fromWordArt="0" anchor="ctr" anchorCtr="0" forceAA="0" compatLnSpc="1">
            <a:prstTxWarp prst="textNoShape">
              <a:avLst/>
            </a:prstTxWarp>
            <a:noAutofit/>
          </a:bodyPr>
          <a:lstStyle/>
          <a:p>
            <a:pPr>
              <a:lnSpc>
                <a:spcPct val="90000"/>
              </a:lnSpc>
              <a:spcAft>
                <a:spcPts val="338"/>
              </a:spcAft>
            </a:pPr>
            <a:r>
              <a:rPr lang="en-US" sz="2400"/>
              <a:t>The capstone course allows 12th grade students who have a foundation in health science to gain multiple proficiencies, including nurse assistant, phlebotomy, and electrocardiography. Students will also learn the highest standards in work ethic and personal responsibility.  </a:t>
            </a:r>
            <a:endParaRPr lang="en-US" sz="2400">
              <a:ea typeface="Calibri"/>
              <a:cs typeface="Calibri"/>
            </a:endParaRPr>
          </a:p>
          <a:p>
            <a:pPr>
              <a:lnSpc>
                <a:spcPct val="90000"/>
              </a:lnSpc>
              <a:spcAft>
                <a:spcPts val="338"/>
              </a:spcAft>
            </a:pPr>
            <a:endParaRPr lang="en-US" sz="2400">
              <a:ea typeface="Calibri"/>
              <a:cs typeface="Calibri"/>
            </a:endParaRPr>
          </a:p>
          <a:p>
            <a:pPr>
              <a:lnSpc>
                <a:spcPct val="90000"/>
              </a:lnSpc>
              <a:spcAft>
                <a:spcPts val="338"/>
              </a:spcAft>
            </a:pPr>
            <a:r>
              <a:rPr lang="en-US" sz="2400"/>
              <a:t>The Patient Care Capstone will begin in the 2025-2026 school year. Students in the course will also complete an internship as part of their preparation for taking the National </a:t>
            </a:r>
            <a:r>
              <a:rPr lang="en-US" sz="2400" err="1"/>
              <a:t>Healthcareer</a:t>
            </a:r>
            <a:r>
              <a:rPr lang="en-US" sz="2400"/>
              <a:t> Association (NHA) examination to become Certified Patient Care Technicians.</a:t>
            </a:r>
            <a:endParaRPr lang="en-US" sz="2400">
              <a:ea typeface="Calibri"/>
              <a:cs typeface="Calibri"/>
            </a:endParaRPr>
          </a:p>
        </p:txBody>
      </p:sp>
      <p:pic>
        <p:nvPicPr>
          <p:cNvPr id="12" name="Picture 11" descr="National Healthcareer Association - Credly">
            <a:extLst>
              <a:ext uri="{FF2B5EF4-FFF2-40B4-BE49-F238E27FC236}">
                <a16:creationId xmlns:a16="http://schemas.microsoft.com/office/drawing/2014/main" id="{DFE3FF87-EA7D-7C66-DD88-DAD48A56AE0A}"/>
              </a:ext>
            </a:extLst>
          </p:cNvPr>
          <p:cNvPicPr>
            <a:picLocks noChangeAspect="1"/>
          </p:cNvPicPr>
          <p:nvPr/>
        </p:nvPicPr>
        <p:blipFill>
          <a:blip r:embed="rId2"/>
          <a:srcRect t="28987" r="8876" b="20765"/>
          <a:stretch/>
        </p:blipFill>
        <p:spPr>
          <a:xfrm>
            <a:off x="6175344" y="441855"/>
            <a:ext cx="1596437" cy="905078"/>
          </a:xfrm>
          <a:prstGeom prst="rect">
            <a:avLst/>
          </a:prstGeom>
        </p:spPr>
      </p:pic>
      <p:pic>
        <p:nvPicPr>
          <p:cNvPr id="14" name="Picture 13">
            <a:extLst>
              <a:ext uri="{FF2B5EF4-FFF2-40B4-BE49-F238E27FC236}">
                <a16:creationId xmlns:a16="http://schemas.microsoft.com/office/drawing/2014/main" id="{BCEAF9D8-4A07-1FEE-88C9-BFFE12FF06A4}"/>
              </a:ext>
            </a:extLst>
          </p:cNvPr>
          <p:cNvPicPr>
            <a:picLocks noChangeAspect="1"/>
          </p:cNvPicPr>
          <p:nvPr/>
        </p:nvPicPr>
        <p:blipFill>
          <a:blip r:embed="rId3"/>
          <a:stretch>
            <a:fillRect/>
          </a:stretch>
        </p:blipFill>
        <p:spPr>
          <a:xfrm>
            <a:off x="571255" y="2656952"/>
            <a:ext cx="2005522" cy="897605"/>
          </a:xfrm>
          <a:prstGeom prst="rect">
            <a:avLst/>
          </a:prstGeom>
        </p:spPr>
      </p:pic>
    </p:spTree>
    <p:extLst>
      <p:ext uri="{BB962C8B-B14F-4D97-AF65-F5344CB8AC3E}">
        <p14:creationId xmlns:p14="http://schemas.microsoft.com/office/powerpoint/2010/main" val="2720131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DB7946-70B0-3405-BFA7-6116C4AAC2EA}"/>
            </a:ext>
          </a:extLst>
        </p:cNvPr>
        <p:cNvGrpSpPr/>
        <p:nvPr/>
      </p:nvGrpSpPr>
      <p:grpSpPr>
        <a:xfrm>
          <a:off x="0" y="0"/>
          <a:ext cx="0" cy="0"/>
          <a:chOff x="0" y="0"/>
          <a:chExt cx="0" cy="0"/>
        </a:xfrm>
      </p:grpSpPr>
      <p:pic>
        <p:nvPicPr>
          <p:cNvPr id="9" name="Picture 8" descr="A window with writing on it&#10;&#10;AI-generated content may be incorrect.">
            <a:extLst>
              <a:ext uri="{FF2B5EF4-FFF2-40B4-BE49-F238E27FC236}">
                <a16:creationId xmlns:a16="http://schemas.microsoft.com/office/drawing/2014/main" id="{7324BFF8-B971-30E9-6BDD-379D62935593}"/>
              </a:ext>
            </a:extLst>
          </p:cNvPr>
          <p:cNvPicPr>
            <a:picLocks noChangeAspect="1"/>
          </p:cNvPicPr>
          <p:nvPr/>
        </p:nvPicPr>
        <p:blipFill>
          <a:blip r:embed="rId2"/>
          <a:srcRect l="21511" t="2867" r="24859" b="12294"/>
          <a:stretch/>
        </p:blipFill>
        <p:spPr>
          <a:xfrm rot="5400000">
            <a:off x="3835921" y="2488223"/>
            <a:ext cx="1469306" cy="1717982"/>
          </a:xfrm>
          <a:prstGeom prst="rect">
            <a:avLst/>
          </a:prstGeom>
          <a:ln>
            <a:noFill/>
          </a:ln>
          <a:effectLst>
            <a:outerShdw blurRad="292100" dist="139700" dir="2700000" algn="tl" rotWithShape="0">
              <a:srgbClr val="333333">
                <a:alpha val="65000"/>
              </a:srgbClr>
            </a:outerShdw>
          </a:effectLst>
        </p:spPr>
      </p:pic>
      <p:pic>
        <p:nvPicPr>
          <p:cNvPr id="10" name="Picture 9" descr="A group of women standing next to a sign&#10;&#10;AI-generated content may be incorrect.">
            <a:extLst>
              <a:ext uri="{FF2B5EF4-FFF2-40B4-BE49-F238E27FC236}">
                <a16:creationId xmlns:a16="http://schemas.microsoft.com/office/drawing/2014/main" id="{2313BD99-5955-2155-48AA-D902D186F99C}"/>
              </a:ext>
            </a:extLst>
          </p:cNvPr>
          <p:cNvPicPr>
            <a:picLocks noChangeAspect="1"/>
          </p:cNvPicPr>
          <p:nvPr/>
        </p:nvPicPr>
        <p:blipFill>
          <a:blip r:embed="rId3"/>
          <a:stretch>
            <a:fillRect/>
          </a:stretch>
        </p:blipFill>
        <p:spPr>
          <a:xfrm>
            <a:off x="175104" y="4432131"/>
            <a:ext cx="1754476" cy="1320700"/>
          </a:xfrm>
          <a:prstGeom prst="rect">
            <a:avLst/>
          </a:prstGeom>
          <a:ln>
            <a:noFill/>
          </a:ln>
          <a:effectLst>
            <a:outerShdw blurRad="292100" dist="139700" dir="2700000" algn="tl" rotWithShape="0">
              <a:srgbClr val="333333">
                <a:alpha val="65000"/>
              </a:srgbClr>
            </a:outerShdw>
          </a:effectLst>
        </p:spPr>
      </p:pic>
      <p:pic>
        <p:nvPicPr>
          <p:cNvPr id="3" name="Picture 2" descr="A circular red and white logo&#10;&#10;AI-generated content may be incorrect.">
            <a:extLst>
              <a:ext uri="{FF2B5EF4-FFF2-40B4-BE49-F238E27FC236}">
                <a16:creationId xmlns:a16="http://schemas.microsoft.com/office/drawing/2014/main" id="{70915760-16B6-4F18-05FF-6D9B7FD776BC}"/>
              </a:ext>
            </a:extLst>
          </p:cNvPr>
          <p:cNvPicPr>
            <a:picLocks noChangeAspect="1"/>
          </p:cNvPicPr>
          <p:nvPr/>
        </p:nvPicPr>
        <p:blipFill>
          <a:blip r:embed="rId4"/>
          <a:stretch>
            <a:fillRect/>
          </a:stretch>
        </p:blipFill>
        <p:spPr>
          <a:xfrm>
            <a:off x="3900656" y="1077445"/>
            <a:ext cx="1349525" cy="1349525"/>
          </a:xfrm>
          <a:prstGeom prst="rect">
            <a:avLst/>
          </a:prstGeom>
        </p:spPr>
      </p:pic>
      <p:pic>
        <p:nvPicPr>
          <p:cNvPr id="8" name="Picture 7" descr="A group of women posing for a photo under a tent&#10;&#10;AI-generated content may be incorrect.">
            <a:extLst>
              <a:ext uri="{FF2B5EF4-FFF2-40B4-BE49-F238E27FC236}">
                <a16:creationId xmlns:a16="http://schemas.microsoft.com/office/drawing/2014/main" id="{6D0214F3-0DCF-B85C-1399-ACE61336B946}"/>
              </a:ext>
            </a:extLst>
          </p:cNvPr>
          <p:cNvPicPr>
            <a:picLocks noChangeAspect="1"/>
          </p:cNvPicPr>
          <p:nvPr/>
        </p:nvPicPr>
        <p:blipFill>
          <a:blip r:embed="rId5"/>
          <a:stretch>
            <a:fillRect/>
          </a:stretch>
        </p:blipFill>
        <p:spPr>
          <a:xfrm>
            <a:off x="1486037" y="1102439"/>
            <a:ext cx="1796730" cy="1376607"/>
          </a:xfrm>
          <a:prstGeom prst="rect">
            <a:avLst/>
          </a:prstGeom>
          <a:ln>
            <a:noFill/>
          </a:ln>
          <a:effectLst>
            <a:outerShdw blurRad="292100" dist="139700" dir="2700000" algn="tl" rotWithShape="0">
              <a:srgbClr val="333333">
                <a:alpha val="65000"/>
              </a:srgbClr>
            </a:outerShdw>
          </a:effectLst>
        </p:spPr>
      </p:pic>
      <p:pic>
        <p:nvPicPr>
          <p:cNvPr id="7" name="Picture 6" descr="A logo with text on it&#10;&#10;AI-generated content may be incorrect.">
            <a:extLst>
              <a:ext uri="{FF2B5EF4-FFF2-40B4-BE49-F238E27FC236}">
                <a16:creationId xmlns:a16="http://schemas.microsoft.com/office/drawing/2014/main" id="{9408BFDC-82F2-F828-F23B-71EF24E5DBDB}"/>
              </a:ext>
            </a:extLst>
          </p:cNvPr>
          <p:cNvPicPr>
            <a:picLocks noChangeAspect="1"/>
          </p:cNvPicPr>
          <p:nvPr/>
        </p:nvPicPr>
        <p:blipFill>
          <a:blip r:embed="rId6"/>
          <a:stretch>
            <a:fillRect/>
          </a:stretch>
        </p:blipFill>
        <p:spPr>
          <a:xfrm rot="20160000">
            <a:off x="32372" y="1812502"/>
            <a:ext cx="1425853" cy="446714"/>
          </a:xfrm>
          <a:prstGeom prst="rect">
            <a:avLst/>
          </a:prstGeom>
        </p:spPr>
      </p:pic>
      <p:sp>
        <p:nvSpPr>
          <p:cNvPr id="5" name="TextBox 4">
            <a:extLst>
              <a:ext uri="{FF2B5EF4-FFF2-40B4-BE49-F238E27FC236}">
                <a16:creationId xmlns:a16="http://schemas.microsoft.com/office/drawing/2014/main" id="{39F660D1-87C8-7827-5BAF-F1510A7DCD92}"/>
              </a:ext>
            </a:extLst>
          </p:cNvPr>
          <p:cNvSpPr txBox="1"/>
          <p:nvPr/>
        </p:nvSpPr>
        <p:spPr>
          <a:xfrm>
            <a:off x="5424077" y="235814"/>
            <a:ext cx="3720891" cy="6623660"/>
          </a:xfrm>
          <a:prstGeom prst="rect">
            <a:avLst/>
          </a:prstGeom>
        </p:spPr>
        <p:txBody>
          <a:bodyPr rot="0" spcFirstLastPara="0" vertOverflow="overflow" horzOverflow="overflow" vert="horz" lIns="68580" tIns="34290" rIns="68580" bIns="34290" numCol="1" spcCol="0" rtlCol="0" fromWordArt="0" anchor="t" anchorCtr="0" forceAA="0" compatLnSpc="1">
            <a:prstTxWarp prst="textNoShape">
              <a:avLst/>
            </a:prstTxWarp>
            <a:normAutofit fontScale="77500" lnSpcReduction="20000"/>
          </a:bodyPr>
          <a:lstStyle/>
          <a:p>
            <a:pPr>
              <a:lnSpc>
                <a:spcPct val="90000"/>
              </a:lnSpc>
              <a:spcAft>
                <a:spcPts val="450"/>
              </a:spcAft>
            </a:pPr>
            <a:r>
              <a:rPr lang="en-US" sz="2700" b="1"/>
              <a:t>HOSA-Future Health Professionals </a:t>
            </a:r>
            <a:r>
              <a:rPr lang="en-US" sz="1800"/>
              <a:t>(CTE Student Leadership Organization)</a:t>
            </a:r>
          </a:p>
          <a:p>
            <a:pPr marL="213995" indent="-213995">
              <a:lnSpc>
                <a:spcPct val="114999"/>
              </a:lnSpc>
              <a:spcBef>
                <a:spcPts val="270"/>
              </a:spcBef>
              <a:buFont typeface="Arial"/>
              <a:buChar char="•"/>
            </a:pPr>
            <a:r>
              <a:rPr lang="en-US" sz="2400">
                <a:latin typeface="Source Sans Pro"/>
                <a:ea typeface="Source Sans Pro"/>
              </a:rPr>
              <a:t>HOSA-Future Health Professionals provides opportunities for students to develop, practice, and refine their technical, leadership, and team skills to achieve a seamless transition from education to a health profession.</a:t>
            </a:r>
            <a:endParaRPr lang="en-US" sz="2400">
              <a:solidFill>
                <a:srgbClr val="611BB8"/>
              </a:solidFill>
              <a:latin typeface="Source Sans Pro"/>
              <a:ea typeface="Source Sans Pro"/>
            </a:endParaRPr>
          </a:p>
          <a:p>
            <a:pPr marL="213995" indent="-213995">
              <a:lnSpc>
                <a:spcPct val="114999"/>
              </a:lnSpc>
              <a:spcBef>
                <a:spcPts val="270"/>
              </a:spcBef>
              <a:buFont typeface="Arial"/>
              <a:buChar char="•"/>
            </a:pPr>
            <a:r>
              <a:rPr lang="en-US" sz="2400">
                <a:latin typeface="Source Sans Pro"/>
                <a:ea typeface="Source Sans Pro"/>
              </a:rPr>
              <a:t>More than 250 KCHS students enrolled in the Patient Care or Sport Medicine pathways are members of the HOSA Student Leadership Organization. </a:t>
            </a:r>
            <a:endParaRPr lang="en-US" sz="2400">
              <a:solidFill>
                <a:srgbClr val="611BB8"/>
              </a:solidFill>
              <a:latin typeface="Source Sans Pro"/>
              <a:ea typeface="Source Sans Pro"/>
            </a:endParaRPr>
          </a:p>
          <a:p>
            <a:pPr marL="213995" indent="-213995">
              <a:lnSpc>
                <a:spcPct val="114999"/>
              </a:lnSpc>
              <a:spcBef>
                <a:spcPts val="270"/>
              </a:spcBef>
              <a:buFont typeface="Arial"/>
              <a:buChar char="•"/>
            </a:pPr>
            <a:r>
              <a:rPr lang="en-US" sz="2400">
                <a:latin typeface="Source Sans Pro"/>
                <a:ea typeface="Source Sans Pro"/>
              </a:rPr>
              <a:t>HOSA offers more than 80 competitive events at the State Leadership Conference in Sacramento in March 2025. KCHS students will travel to the SLC and compete against other HOSA chapters in several events. </a:t>
            </a:r>
            <a:endParaRPr lang="en-US" sz="2400">
              <a:ea typeface="Calibri" panose="020F0502020204030204"/>
              <a:cs typeface="Calibri" panose="020F0502020204030204"/>
            </a:endParaRPr>
          </a:p>
          <a:p>
            <a:pPr>
              <a:lnSpc>
                <a:spcPct val="90000"/>
              </a:lnSpc>
              <a:spcAft>
                <a:spcPts val="450"/>
              </a:spcAft>
            </a:pPr>
            <a:endParaRPr lang="en-US" sz="1800"/>
          </a:p>
        </p:txBody>
      </p:sp>
      <p:pic>
        <p:nvPicPr>
          <p:cNvPr id="11" name="Picture 10" descr="A group of people posing for a photo&#10;&#10;AI-generated content may be incorrect.">
            <a:extLst>
              <a:ext uri="{FF2B5EF4-FFF2-40B4-BE49-F238E27FC236}">
                <a16:creationId xmlns:a16="http://schemas.microsoft.com/office/drawing/2014/main" id="{5B64E83C-4A74-467F-8379-9BD89006A375}"/>
              </a:ext>
            </a:extLst>
          </p:cNvPr>
          <p:cNvPicPr>
            <a:picLocks noChangeAspect="1"/>
          </p:cNvPicPr>
          <p:nvPr/>
        </p:nvPicPr>
        <p:blipFill>
          <a:blip r:embed="rId7"/>
          <a:srcRect l="7768" t="28102" r="12006" b="22083"/>
          <a:stretch/>
        </p:blipFill>
        <p:spPr>
          <a:xfrm>
            <a:off x="309967" y="2612632"/>
            <a:ext cx="2973746" cy="1467689"/>
          </a:xfrm>
          <a:prstGeom prst="rect">
            <a:avLst/>
          </a:prstGeom>
          <a:ln>
            <a:noFill/>
          </a:ln>
          <a:effectLst>
            <a:outerShdw blurRad="292100" dist="139700" dir="2700000" algn="tl" rotWithShape="0">
              <a:srgbClr val="333333">
                <a:alpha val="65000"/>
              </a:srgbClr>
            </a:outerShdw>
          </a:effectLst>
        </p:spPr>
      </p:pic>
      <p:pic>
        <p:nvPicPr>
          <p:cNvPr id="12" name="Picture 11" descr="A group of women holding flowers&#10;&#10;Description automatically generated">
            <a:extLst>
              <a:ext uri="{FF2B5EF4-FFF2-40B4-BE49-F238E27FC236}">
                <a16:creationId xmlns:a16="http://schemas.microsoft.com/office/drawing/2014/main" id="{B915AA22-E83C-F481-EE88-16CD365E7CD7}"/>
              </a:ext>
            </a:extLst>
          </p:cNvPr>
          <p:cNvPicPr>
            <a:picLocks noChangeAspect="1"/>
          </p:cNvPicPr>
          <p:nvPr/>
        </p:nvPicPr>
        <p:blipFill>
          <a:blip r:embed="rId8"/>
          <a:stretch>
            <a:fillRect/>
          </a:stretch>
        </p:blipFill>
        <p:spPr>
          <a:xfrm>
            <a:off x="2308945" y="4436449"/>
            <a:ext cx="3170009" cy="14044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25026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B00F5F6-E4C7-2AC3-F31D-A76C03439BBF}"/>
              </a:ext>
            </a:extLst>
          </p:cNvPr>
          <p:cNvGraphicFramePr>
            <a:graphicFrameLocks noGrp="1"/>
          </p:cNvGraphicFramePr>
          <p:nvPr>
            <p:extLst>
              <p:ext uri="{D42A27DB-BD31-4B8C-83A1-F6EECF244321}">
                <p14:modId xmlns:p14="http://schemas.microsoft.com/office/powerpoint/2010/main" val="3852479237"/>
              </p:ext>
            </p:extLst>
          </p:nvPr>
        </p:nvGraphicFramePr>
        <p:xfrm>
          <a:off x="327563" y="2045433"/>
          <a:ext cx="3902276" cy="3133102"/>
        </p:xfrm>
        <a:graphic>
          <a:graphicData uri="http://schemas.openxmlformats.org/drawingml/2006/table">
            <a:tbl>
              <a:tblPr firstRow="1" bandRow="1">
                <a:tableStyleId>{5C22544A-7EE6-4342-B048-85BDC9FD1C3A}</a:tableStyleId>
              </a:tblPr>
              <a:tblGrid>
                <a:gridCol w="3902276">
                  <a:extLst>
                    <a:ext uri="{9D8B030D-6E8A-4147-A177-3AD203B41FA5}">
                      <a16:colId xmlns:a16="http://schemas.microsoft.com/office/drawing/2014/main" val="2227130668"/>
                    </a:ext>
                  </a:extLst>
                </a:gridCol>
              </a:tblGrid>
              <a:tr h="791893">
                <a:tc>
                  <a:txBody>
                    <a:bodyPr/>
                    <a:lstStyle/>
                    <a:p>
                      <a:pPr lvl="0" algn="l">
                        <a:buNone/>
                      </a:pPr>
                      <a:r>
                        <a:rPr lang="en-US" sz="2400" b="1" i="0" u="none" strike="noStrike" noProof="0">
                          <a:solidFill>
                            <a:srgbClr val="000000"/>
                          </a:solidFill>
                          <a:effectLst/>
                          <a:latin typeface="Aptos"/>
                        </a:rPr>
                        <a:t>Patient Care Pathway Advisors/Instructors:</a:t>
                      </a:r>
                      <a:endParaRPr lang="en-US" sz="1400"/>
                    </a:p>
                  </a:txBody>
                  <a:tcPr marL="51435" marR="51435" marT="25718" marB="2571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1421017238"/>
                  </a:ext>
                </a:extLst>
              </a:tr>
              <a:tr h="1192493">
                <a:tc>
                  <a:txBody>
                    <a:bodyPr/>
                    <a:lstStyle/>
                    <a:p>
                      <a:pPr algn="l" rtl="0" fontAlgn="base"/>
                      <a:r>
                        <a:rPr lang="en-US" sz="2400" b="0" i="0">
                          <a:solidFill>
                            <a:srgbClr val="000000"/>
                          </a:solidFill>
                          <a:effectLst/>
                          <a:latin typeface="Aptos"/>
                        </a:rPr>
                        <a:t>Melissa Manriquez </a:t>
                      </a:r>
                      <a:endParaRPr lang="en-US" sz="2400">
                        <a:latin typeface="Aptos"/>
                      </a:endParaRPr>
                    </a:p>
                    <a:p>
                      <a:pPr lvl="0" algn="l">
                        <a:buNone/>
                      </a:pPr>
                      <a:r>
                        <a:rPr lang="en-US" sz="2400" b="0" i="0" u="sng" strike="noStrike">
                          <a:solidFill>
                            <a:srgbClr val="0563C1"/>
                          </a:solidFill>
                          <a:effectLst/>
                          <a:latin typeface="Aptos"/>
                          <a:hlinkClick r:id="rId2"/>
                        </a:rPr>
                        <a:t>mmanriquez@smcjuhsd.org</a:t>
                      </a:r>
                      <a:r>
                        <a:rPr lang="en-US" sz="2400" b="0" i="0">
                          <a:solidFill>
                            <a:srgbClr val="000000"/>
                          </a:solidFill>
                          <a:effectLst/>
                          <a:latin typeface="Aptos"/>
                        </a:rPr>
                        <a:t>  </a:t>
                      </a:r>
                    </a:p>
                    <a:p>
                      <a:pPr lvl="0" algn="l">
                        <a:buNone/>
                      </a:pPr>
                      <a:r>
                        <a:rPr lang="en-US" sz="2400" b="0" i="0">
                          <a:solidFill>
                            <a:srgbClr val="000000"/>
                          </a:solidFill>
                          <a:effectLst/>
                          <a:latin typeface="Aptos"/>
                        </a:rPr>
                        <a:t>831-385-5461 ext. 1172</a:t>
                      </a:r>
                      <a:endParaRPr lang="en-US" sz="2400">
                        <a:latin typeface="Aptos"/>
                      </a:endParaRPr>
                    </a:p>
                  </a:txBody>
                  <a:tcPr marL="51435" marR="51435" marT="25718" marB="2571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85017198"/>
                  </a:ext>
                </a:extLst>
              </a:tr>
              <a:tr h="1148715">
                <a:tc>
                  <a:txBody>
                    <a:bodyPr/>
                    <a:lstStyle/>
                    <a:p>
                      <a:pPr algn="l" rtl="0" fontAlgn="base"/>
                      <a:r>
                        <a:rPr lang="en-US" sz="2400" b="0" i="0">
                          <a:solidFill>
                            <a:srgbClr val="000000"/>
                          </a:solidFill>
                          <a:effectLst/>
                          <a:latin typeface="Aptos"/>
                        </a:rPr>
                        <a:t>Stacey Callarman </a:t>
                      </a:r>
                      <a:endParaRPr lang="en-US" sz="2400">
                        <a:latin typeface="Aptos"/>
                      </a:endParaRPr>
                    </a:p>
                    <a:p>
                      <a:pPr lvl="0" algn="l">
                        <a:buNone/>
                      </a:pPr>
                      <a:r>
                        <a:rPr lang="en-US" sz="2400" b="0" i="0" u="sng" strike="noStrike">
                          <a:solidFill>
                            <a:srgbClr val="0563C1"/>
                          </a:solidFill>
                          <a:effectLst/>
                          <a:latin typeface="Aptos"/>
                          <a:hlinkClick r:id="rId3"/>
                        </a:rPr>
                        <a:t>scallarman@smcjuhsd.org</a:t>
                      </a:r>
                      <a:r>
                        <a:rPr lang="en-US" sz="2400" b="0" i="0">
                          <a:solidFill>
                            <a:srgbClr val="000000"/>
                          </a:solidFill>
                          <a:effectLst/>
                          <a:latin typeface="Aptos"/>
                        </a:rPr>
                        <a:t> </a:t>
                      </a:r>
                    </a:p>
                    <a:p>
                      <a:pPr lvl="0" algn="l">
                        <a:buNone/>
                      </a:pPr>
                      <a:r>
                        <a:rPr lang="en-US" sz="2400" b="0" i="0">
                          <a:solidFill>
                            <a:srgbClr val="000000"/>
                          </a:solidFill>
                          <a:effectLst/>
                          <a:latin typeface="Aptos"/>
                        </a:rPr>
                        <a:t>831-385-5461 ext. 1161</a:t>
                      </a:r>
                      <a:endParaRPr lang="en-US" sz="2400">
                        <a:latin typeface="Aptos"/>
                      </a:endParaRPr>
                    </a:p>
                  </a:txBody>
                  <a:tcPr marL="51435" marR="51435" marT="25718" marB="2571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705327334"/>
                  </a:ext>
                </a:extLst>
              </a:tr>
            </a:tbl>
          </a:graphicData>
        </a:graphic>
      </p:graphicFrame>
      <p:pic>
        <p:nvPicPr>
          <p:cNvPr id="10" name="Picture 9" descr="A group of women posing for a photo&#10;&#10;AI-generated content may be incorrect.">
            <a:extLst>
              <a:ext uri="{FF2B5EF4-FFF2-40B4-BE49-F238E27FC236}">
                <a16:creationId xmlns:a16="http://schemas.microsoft.com/office/drawing/2014/main" id="{7B8D7A3B-897A-37F7-D956-5A4B185CB1DB}"/>
              </a:ext>
            </a:extLst>
          </p:cNvPr>
          <p:cNvPicPr>
            <a:picLocks noChangeAspect="1"/>
          </p:cNvPicPr>
          <p:nvPr/>
        </p:nvPicPr>
        <p:blipFill>
          <a:blip r:embed="rId4"/>
          <a:srcRect l="9949" r="10459" b="-683"/>
          <a:stretch/>
        </p:blipFill>
        <p:spPr>
          <a:xfrm>
            <a:off x="5033939" y="2032886"/>
            <a:ext cx="3411611" cy="3240148"/>
          </a:xfrm>
          <a:prstGeom prst="rect">
            <a:avLst/>
          </a:prstGeom>
        </p:spPr>
      </p:pic>
    </p:spTree>
    <p:extLst>
      <p:ext uri="{BB962C8B-B14F-4D97-AF65-F5344CB8AC3E}">
        <p14:creationId xmlns:p14="http://schemas.microsoft.com/office/powerpoint/2010/main" val="1830963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DF44-7101-A591-26F9-F7254EBCE510}"/>
              </a:ext>
            </a:extLst>
          </p:cNvPr>
          <p:cNvSpPr>
            <a:spLocks noGrp="1"/>
          </p:cNvSpPr>
          <p:nvPr>
            <p:ph type="title"/>
          </p:nvPr>
        </p:nvSpPr>
        <p:spPr/>
        <p:txBody>
          <a:bodyPr/>
          <a:lstStyle/>
          <a:p>
            <a:r>
              <a:rPr lang="en-US">
                <a:solidFill>
                  <a:srgbClr val="0070C0"/>
                </a:solidFill>
                <a:cs typeface="Calibri Light"/>
              </a:rPr>
              <a:t>Sports Medicine Care and Prevention of Injury</a:t>
            </a:r>
            <a:endParaRPr lang="en-US">
              <a:solidFill>
                <a:srgbClr val="0070C0"/>
              </a:solidFill>
            </a:endParaRPr>
          </a:p>
        </p:txBody>
      </p:sp>
      <p:sp>
        <p:nvSpPr>
          <p:cNvPr id="3" name="Content Placeholder 2">
            <a:extLst>
              <a:ext uri="{FF2B5EF4-FFF2-40B4-BE49-F238E27FC236}">
                <a16:creationId xmlns:a16="http://schemas.microsoft.com/office/drawing/2014/main" id="{36762DA9-7646-FC4C-99C6-660B95262622}"/>
              </a:ext>
            </a:extLst>
          </p:cNvPr>
          <p:cNvSpPr>
            <a:spLocks noGrp="1"/>
          </p:cNvSpPr>
          <p:nvPr>
            <p:ph idx="1"/>
          </p:nvPr>
        </p:nvSpPr>
        <p:spPr/>
        <p:txBody>
          <a:bodyPr vert="horz" lIns="91440" tIns="45720" rIns="91440" bIns="45720" rtlCol="0" anchor="t">
            <a:normAutofit/>
          </a:bodyPr>
          <a:lstStyle/>
          <a:p>
            <a:pPr marL="0" indent="0">
              <a:buNone/>
            </a:pPr>
            <a:r>
              <a:rPr lang="en-US">
                <a:solidFill>
                  <a:srgbClr val="0070C0"/>
                </a:solidFill>
                <a:ea typeface="+mn-lt"/>
                <a:cs typeface="+mn-lt"/>
              </a:rPr>
              <a:t>Athletic Training 1 -</a:t>
            </a:r>
            <a:endParaRPr lang="en-US">
              <a:solidFill>
                <a:srgbClr val="0070C0"/>
              </a:solidFill>
              <a:cs typeface="Calibri" panose="020F0502020204030204"/>
            </a:endParaRPr>
          </a:p>
          <a:p>
            <a:r>
              <a:rPr lang="en-US">
                <a:solidFill>
                  <a:srgbClr val="0070C0"/>
                </a:solidFill>
                <a:ea typeface="+mn-lt"/>
                <a:cs typeface="+mn-lt"/>
              </a:rPr>
              <a:t>Theory of athletic training</a:t>
            </a:r>
            <a:endParaRPr lang="en-US">
              <a:solidFill>
                <a:srgbClr val="0070C0"/>
              </a:solidFill>
              <a:cs typeface="Calibri"/>
            </a:endParaRPr>
          </a:p>
          <a:p>
            <a:r>
              <a:rPr lang="en-US">
                <a:solidFill>
                  <a:srgbClr val="0070C0"/>
                </a:solidFill>
                <a:ea typeface="+mn-lt"/>
                <a:cs typeface="+mn-lt"/>
              </a:rPr>
              <a:t>Hands on learning</a:t>
            </a:r>
            <a:endParaRPr lang="en-US">
              <a:solidFill>
                <a:srgbClr val="0070C0"/>
              </a:solidFill>
              <a:cs typeface="Calibri"/>
            </a:endParaRPr>
          </a:p>
          <a:p>
            <a:r>
              <a:rPr lang="en-US">
                <a:solidFill>
                  <a:srgbClr val="0070C0"/>
                </a:solidFill>
                <a:ea typeface="+mn-lt"/>
                <a:cs typeface="+mn-lt"/>
              </a:rPr>
              <a:t>Anatomy/Physiology</a:t>
            </a:r>
            <a:endParaRPr lang="en-US">
              <a:solidFill>
                <a:srgbClr val="0070C0"/>
              </a:solidFill>
              <a:cs typeface="Calibri"/>
            </a:endParaRPr>
          </a:p>
          <a:p>
            <a:r>
              <a:rPr lang="en-US">
                <a:solidFill>
                  <a:srgbClr val="0070C0"/>
                </a:solidFill>
                <a:ea typeface="+mn-lt"/>
                <a:cs typeface="+mn-lt"/>
              </a:rPr>
              <a:t>Afterschool lab working with athletic teams</a:t>
            </a:r>
            <a:endParaRPr lang="en-US">
              <a:solidFill>
                <a:srgbClr val="0070C0"/>
              </a:solidFill>
              <a:cs typeface="Calibri"/>
            </a:endParaRPr>
          </a:p>
          <a:p>
            <a:pPr marL="0" indent="0">
              <a:buNone/>
            </a:pPr>
            <a:endParaRPr lang="en-US">
              <a:cs typeface="Calibri"/>
            </a:endParaRPr>
          </a:p>
          <a:p>
            <a:pPr>
              <a:buNone/>
            </a:pPr>
            <a:r>
              <a:rPr lang="en-US">
                <a:solidFill>
                  <a:srgbClr val="0070C0"/>
                </a:solidFill>
                <a:ea typeface="+mn-lt"/>
                <a:cs typeface="+mn-lt"/>
              </a:rPr>
              <a:t>Athletic Training 2 -</a:t>
            </a:r>
            <a:endParaRPr lang="en-US">
              <a:solidFill>
                <a:srgbClr val="0070C0"/>
              </a:solidFill>
              <a:cs typeface="Calibri"/>
            </a:endParaRPr>
          </a:p>
          <a:p>
            <a:r>
              <a:rPr lang="en-US">
                <a:solidFill>
                  <a:srgbClr val="0070C0"/>
                </a:solidFill>
                <a:ea typeface="+mn-lt"/>
                <a:cs typeface="+mn-lt"/>
              </a:rPr>
              <a:t>Further in-depth theory of athletic training and hand on learning</a:t>
            </a:r>
            <a:endParaRPr lang="en-US">
              <a:solidFill>
                <a:srgbClr val="0070C0"/>
              </a:solidFill>
              <a:cs typeface="Calibri"/>
            </a:endParaRPr>
          </a:p>
          <a:p>
            <a:r>
              <a:rPr lang="en-US">
                <a:solidFill>
                  <a:srgbClr val="0070C0"/>
                </a:solidFill>
                <a:ea typeface="+mn-lt"/>
                <a:cs typeface="+mn-lt"/>
              </a:rPr>
              <a:t>Continued afterschool lab working with athletic teams</a:t>
            </a:r>
            <a:endParaRPr lang="en-US">
              <a:solidFill>
                <a:srgbClr val="0070C0"/>
              </a:solidFill>
              <a:cs typeface="Calibri"/>
            </a:endParaRPr>
          </a:p>
          <a:p>
            <a:r>
              <a:rPr lang="en-US">
                <a:solidFill>
                  <a:srgbClr val="0070C0"/>
                </a:solidFill>
                <a:ea typeface="+mn-lt"/>
                <a:cs typeface="+mn-lt"/>
              </a:rPr>
              <a:t>In game athletic training</a:t>
            </a:r>
            <a:endParaRPr lang="en-US">
              <a:solidFill>
                <a:srgbClr val="0070C0"/>
              </a:solidFill>
              <a:cs typeface="Calibri"/>
            </a:endParaRPr>
          </a:p>
          <a:p>
            <a:pPr marL="0" indent="0">
              <a:buNone/>
            </a:pPr>
            <a:endParaRPr lang="en-US">
              <a:cs typeface="Calibri"/>
            </a:endParaRPr>
          </a:p>
          <a:p>
            <a:pPr marL="0" indent="0">
              <a:buNone/>
            </a:pPr>
            <a:endParaRPr lang="en-US">
              <a:cs typeface="Calibri"/>
            </a:endParaRPr>
          </a:p>
        </p:txBody>
      </p:sp>
      <p:pic>
        <p:nvPicPr>
          <p:cNvPr id="4" name="Picture 3" descr="Image result for sports medicine">
            <a:extLst>
              <a:ext uri="{FF2B5EF4-FFF2-40B4-BE49-F238E27FC236}">
                <a16:creationId xmlns:a16="http://schemas.microsoft.com/office/drawing/2014/main" id="{2FD4E182-57F7-BFCA-32F7-AD102CB11D22}"/>
              </a:ext>
            </a:extLst>
          </p:cNvPr>
          <p:cNvPicPr>
            <a:picLocks noChangeAspect="1"/>
          </p:cNvPicPr>
          <p:nvPr/>
        </p:nvPicPr>
        <p:blipFill>
          <a:blip r:embed="rId2"/>
          <a:stretch>
            <a:fillRect/>
          </a:stretch>
        </p:blipFill>
        <p:spPr>
          <a:xfrm>
            <a:off x="5936817" y="1487632"/>
            <a:ext cx="2581275" cy="1943100"/>
          </a:xfrm>
          <a:prstGeom prst="rect">
            <a:avLst/>
          </a:prstGeom>
        </p:spPr>
      </p:pic>
    </p:spTree>
    <p:extLst>
      <p:ext uri="{BB962C8B-B14F-4D97-AF65-F5344CB8AC3E}">
        <p14:creationId xmlns:p14="http://schemas.microsoft.com/office/powerpoint/2010/main" val="3512456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8ACF4-0955-57CD-BEB4-322AA4BA74F5}"/>
              </a:ext>
            </a:extLst>
          </p:cNvPr>
          <p:cNvSpPr>
            <a:spLocks noGrp="1"/>
          </p:cNvSpPr>
          <p:nvPr>
            <p:ph type="title"/>
          </p:nvPr>
        </p:nvSpPr>
        <p:spPr/>
        <p:txBody>
          <a:bodyPr/>
          <a:lstStyle/>
          <a:p>
            <a:r>
              <a:rPr lang="en-US">
                <a:solidFill>
                  <a:srgbClr val="0070C0"/>
                </a:solidFill>
                <a:cs typeface="Calibri Light"/>
              </a:rPr>
              <a:t>Sports Medicine Personal Training</a:t>
            </a:r>
            <a:endParaRPr lang="en-US">
              <a:solidFill>
                <a:srgbClr val="0070C0"/>
              </a:solidFill>
            </a:endParaRPr>
          </a:p>
        </p:txBody>
      </p:sp>
      <p:sp>
        <p:nvSpPr>
          <p:cNvPr id="3" name="Content Placeholder 2">
            <a:extLst>
              <a:ext uri="{FF2B5EF4-FFF2-40B4-BE49-F238E27FC236}">
                <a16:creationId xmlns:a16="http://schemas.microsoft.com/office/drawing/2014/main" id="{84BC339E-799D-1B01-6CD7-BE7889227E42}"/>
              </a:ext>
            </a:extLst>
          </p:cNvPr>
          <p:cNvSpPr>
            <a:spLocks noGrp="1"/>
          </p:cNvSpPr>
          <p:nvPr>
            <p:ph idx="1"/>
          </p:nvPr>
        </p:nvSpPr>
        <p:spPr/>
        <p:txBody>
          <a:bodyPr vert="horz" lIns="91440" tIns="45720" rIns="91440" bIns="45720" rtlCol="0" anchor="t">
            <a:normAutofit/>
          </a:bodyPr>
          <a:lstStyle/>
          <a:p>
            <a:pPr marL="0" indent="0">
              <a:buNone/>
            </a:pPr>
            <a:r>
              <a:rPr lang="en-US">
                <a:solidFill>
                  <a:srgbClr val="0070C0"/>
                </a:solidFill>
                <a:ea typeface="+mn-lt"/>
                <a:cs typeface="+mn-lt"/>
              </a:rPr>
              <a:t>Personal Training 1 - </a:t>
            </a:r>
            <a:endParaRPr lang="en-US">
              <a:solidFill>
                <a:srgbClr val="0070C0"/>
              </a:solidFill>
              <a:cs typeface="Calibri" panose="020F0502020204030204"/>
            </a:endParaRPr>
          </a:p>
          <a:p>
            <a:r>
              <a:rPr lang="en-US">
                <a:solidFill>
                  <a:srgbClr val="0070C0"/>
                </a:solidFill>
                <a:ea typeface="+mn-lt"/>
                <a:cs typeface="+mn-lt"/>
              </a:rPr>
              <a:t>Theory of personal training</a:t>
            </a:r>
            <a:endParaRPr lang="en-US">
              <a:solidFill>
                <a:srgbClr val="0070C0"/>
              </a:solidFill>
              <a:cs typeface="Calibri"/>
            </a:endParaRPr>
          </a:p>
          <a:p>
            <a:r>
              <a:rPr lang="en-US">
                <a:solidFill>
                  <a:srgbClr val="0070C0"/>
                </a:solidFill>
                <a:ea typeface="+mn-lt"/>
                <a:cs typeface="+mn-lt"/>
              </a:rPr>
              <a:t>Hands on learning</a:t>
            </a:r>
            <a:endParaRPr lang="en-US">
              <a:solidFill>
                <a:srgbClr val="0070C0"/>
              </a:solidFill>
              <a:cs typeface="Calibri"/>
            </a:endParaRPr>
          </a:p>
          <a:p>
            <a:r>
              <a:rPr lang="en-US">
                <a:solidFill>
                  <a:srgbClr val="0070C0"/>
                </a:solidFill>
                <a:ea typeface="+mn-lt"/>
                <a:cs typeface="+mn-lt"/>
              </a:rPr>
              <a:t>Anatomy/Physiology</a:t>
            </a:r>
            <a:endParaRPr lang="en-US">
              <a:solidFill>
                <a:srgbClr val="0070C0"/>
              </a:solidFill>
              <a:cs typeface="Calibri"/>
            </a:endParaRPr>
          </a:p>
          <a:p>
            <a:r>
              <a:rPr lang="en-US">
                <a:solidFill>
                  <a:srgbClr val="0070C0"/>
                </a:solidFill>
                <a:ea typeface="+mn-lt"/>
                <a:cs typeface="+mn-lt"/>
              </a:rPr>
              <a:t>Afterschool lab working with athletic teams</a:t>
            </a:r>
            <a:endParaRPr lang="en-US">
              <a:solidFill>
                <a:srgbClr val="0070C0"/>
              </a:solidFill>
              <a:cs typeface="Calibri"/>
            </a:endParaRPr>
          </a:p>
          <a:p>
            <a:endParaRPr lang="en-US">
              <a:solidFill>
                <a:srgbClr val="0070C0"/>
              </a:solidFill>
              <a:ea typeface="+mn-lt"/>
              <a:cs typeface="+mn-lt"/>
            </a:endParaRPr>
          </a:p>
          <a:p>
            <a:pPr marL="0" indent="0">
              <a:buNone/>
            </a:pPr>
            <a:r>
              <a:rPr lang="en-US">
                <a:solidFill>
                  <a:srgbClr val="0070C0"/>
                </a:solidFill>
                <a:ea typeface="+mn-lt"/>
                <a:cs typeface="+mn-lt"/>
              </a:rPr>
              <a:t>Personal Training 2 -</a:t>
            </a:r>
            <a:endParaRPr lang="en-US">
              <a:solidFill>
                <a:srgbClr val="0070C0"/>
              </a:solidFill>
              <a:cs typeface="Calibri" panose="020F0502020204030204"/>
            </a:endParaRPr>
          </a:p>
          <a:p>
            <a:r>
              <a:rPr lang="en-US">
                <a:solidFill>
                  <a:srgbClr val="0070C0"/>
                </a:solidFill>
                <a:ea typeface="+mn-lt"/>
                <a:cs typeface="+mn-lt"/>
              </a:rPr>
              <a:t>Further in-depth theory of personal training and hands on learning</a:t>
            </a:r>
            <a:endParaRPr lang="en-US">
              <a:solidFill>
                <a:srgbClr val="0070C0"/>
              </a:solidFill>
              <a:cs typeface="Calibri"/>
            </a:endParaRPr>
          </a:p>
          <a:p>
            <a:r>
              <a:rPr lang="en-US">
                <a:solidFill>
                  <a:srgbClr val="0070C0"/>
                </a:solidFill>
                <a:ea typeface="+mn-lt"/>
                <a:cs typeface="+mn-lt"/>
              </a:rPr>
              <a:t>Continued afterschool lab working with athletic teams</a:t>
            </a:r>
            <a:endParaRPr lang="en-US">
              <a:solidFill>
                <a:srgbClr val="0070C0"/>
              </a:solidFill>
              <a:cs typeface="Calibri"/>
            </a:endParaRPr>
          </a:p>
          <a:p>
            <a:r>
              <a:rPr lang="en-US">
                <a:solidFill>
                  <a:srgbClr val="0070C0"/>
                </a:solidFill>
                <a:ea typeface="+mn-lt"/>
                <a:cs typeface="+mn-lt"/>
              </a:rPr>
              <a:t>During school assisting of athletic strength and conditioning classes/Internship with local businesses</a:t>
            </a:r>
            <a:endParaRPr lang="en-US">
              <a:solidFill>
                <a:srgbClr val="0070C0"/>
              </a:solidFill>
              <a:cs typeface="Calibri"/>
            </a:endParaRPr>
          </a:p>
          <a:p>
            <a:endParaRPr lang="en-US">
              <a:cs typeface="Calibri"/>
            </a:endParaRPr>
          </a:p>
        </p:txBody>
      </p:sp>
      <p:pic>
        <p:nvPicPr>
          <p:cNvPr id="4" name="Picture 3" descr="Nsca Logos">
            <a:extLst>
              <a:ext uri="{FF2B5EF4-FFF2-40B4-BE49-F238E27FC236}">
                <a16:creationId xmlns:a16="http://schemas.microsoft.com/office/drawing/2014/main" id="{96D4CF34-7BD2-6EED-3CD3-31C63F2E4D72}"/>
              </a:ext>
            </a:extLst>
          </p:cNvPr>
          <p:cNvPicPr>
            <a:picLocks noChangeAspect="1"/>
          </p:cNvPicPr>
          <p:nvPr/>
        </p:nvPicPr>
        <p:blipFill>
          <a:blip r:embed="rId2"/>
          <a:stretch>
            <a:fillRect/>
          </a:stretch>
        </p:blipFill>
        <p:spPr>
          <a:xfrm>
            <a:off x="5798560" y="1829520"/>
            <a:ext cx="2719245" cy="1420958"/>
          </a:xfrm>
          <a:prstGeom prst="rect">
            <a:avLst/>
          </a:prstGeom>
        </p:spPr>
      </p:pic>
    </p:spTree>
    <p:extLst>
      <p:ext uri="{BB962C8B-B14F-4D97-AF65-F5344CB8AC3E}">
        <p14:creationId xmlns:p14="http://schemas.microsoft.com/office/powerpoint/2010/main" val="3447577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AB9EB-04BB-E775-A8C9-0B4AC673C8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08B066-C956-DAC7-9983-33CEEADFD4BD}"/>
              </a:ext>
            </a:extLst>
          </p:cNvPr>
          <p:cNvSpPr>
            <a:spLocks noGrp="1"/>
          </p:cNvSpPr>
          <p:nvPr>
            <p:ph type="title"/>
          </p:nvPr>
        </p:nvSpPr>
        <p:spPr/>
        <p:txBody>
          <a:bodyPr/>
          <a:lstStyle/>
          <a:p>
            <a:r>
              <a:rPr lang="en-US">
                <a:solidFill>
                  <a:srgbClr val="0070C0"/>
                </a:solidFill>
                <a:cs typeface="Calibri Light"/>
              </a:rPr>
              <a:t>Sports Medicine Potential Careers/College Opportunities</a:t>
            </a:r>
            <a:endParaRPr lang="en-US">
              <a:solidFill>
                <a:srgbClr val="0070C0"/>
              </a:solidFill>
            </a:endParaRPr>
          </a:p>
        </p:txBody>
      </p:sp>
      <p:sp>
        <p:nvSpPr>
          <p:cNvPr id="3" name="Content Placeholder 2">
            <a:extLst>
              <a:ext uri="{FF2B5EF4-FFF2-40B4-BE49-F238E27FC236}">
                <a16:creationId xmlns:a16="http://schemas.microsoft.com/office/drawing/2014/main" id="{91E48216-C522-8748-2487-B57146CC892A}"/>
              </a:ext>
            </a:extLst>
          </p:cNvPr>
          <p:cNvSpPr>
            <a:spLocks noGrp="1"/>
          </p:cNvSpPr>
          <p:nvPr>
            <p:ph idx="1"/>
          </p:nvPr>
        </p:nvSpPr>
        <p:spPr/>
        <p:txBody>
          <a:bodyPr vert="horz" lIns="91440" tIns="45720" rIns="91440" bIns="45720" rtlCol="0" anchor="t">
            <a:normAutofit lnSpcReduction="10000"/>
          </a:bodyPr>
          <a:lstStyle/>
          <a:p>
            <a:r>
              <a:rPr lang="en-US">
                <a:solidFill>
                  <a:srgbClr val="0070C0"/>
                </a:solidFill>
                <a:ea typeface="+mn-lt"/>
                <a:cs typeface="+mn-lt"/>
              </a:rPr>
              <a:t>Athletic Trainer</a:t>
            </a:r>
            <a:endParaRPr lang="en-US">
              <a:cs typeface="Calibri" panose="020F0502020204030204"/>
            </a:endParaRPr>
          </a:p>
          <a:p>
            <a:r>
              <a:rPr lang="en-US">
                <a:solidFill>
                  <a:srgbClr val="0070C0"/>
                </a:solidFill>
                <a:ea typeface="+mn-lt"/>
                <a:cs typeface="+mn-lt"/>
              </a:rPr>
              <a:t>Physical Therapist</a:t>
            </a:r>
            <a:endParaRPr lang="en-US">
              <a:solidFill>
                <a:srgbClr val="0070C0"/>
              </a:solidFill>
              <a:cs typeface="Calibri"/>
            </a:endParaRPr>
          </a:p>
          <a:p>
            <a:r>
              <a:rPr lang="en-US">
                <a:solidFill>
                  <a:srgbClr val="0070C0"/>
                </a:solidFill>
                <a:ea typeface="+mn-lt"/>
                <a:cs typeface="+mn-lt"/>
              </a:rPr>
              <a:t>EMT</a:t>
            </a:r>
            <a:endParaRPr lang="en-US">
              <a:solidFill>
                <a:srgbClr val="0070C0"/>
              </a:solidFill>
              <a:cs typeface="Calibri"/>
            </a:endParaRPr>
          </a:p>
          <a:p>
            <a:r>
              <a:rPr lang="en-US">
                <a:solidFill>
                  <a:srgbClr val="0070C0"/>
                </a:solidFill>
                <a:ea typeface="+mn-lt"/>
                <a:cs typeface="+mn-lt"/>
              </a:rPr>
              <a:t>Medical Doctor/Orthopedist</a:t>
            </a:r>
            <a:endParaRPr lang="en-US">
              <a:solidFill>
                <a:srgbClr val="0070C0"/>
              </a:solidFill>
              <a:cs typeface="Calibri"/>
            </a:endParaRPr>
          </a:p>
          <a:p>
            <a:r>
              <a:rPr lang="en-US">
                <a:solidFill>
                  <a:srgbClr val="0070C0"/>
                </a:solidFill>
                <a:ea typeface="+mn-lt"/>
                <a:cs typeface="+mn-lt"/>
              </a:rPr>
              <a:t>Student Assistant Athletic Trainer while in college</a:t>
            </a:r>
            <a:endParaRPr lang="en-US">
              <a:solidFill>
                <a:srgbClr val="0070C0"/>
              </a:solidFill>
              <a:cs typeface="Calibri"/>
            </a:endParaRPr>
          </a:p>
          <a:p>
            <a:r>
              <a:rPr lang="en-US">
                <a:solidFill>
                  <a:srgbClr val="0070C0"/>
                </a:solidFill>
                <a:ea typeface="+mn-lt"/>
                <a:cs typeface="+mn-lt"/>
              </a:rPr>
              <a:t>Educator</a:t>
            </a:r>
            <a:endParaRPr lang="en-US">
              <a:solidFill>
                <a:srgbClr val="0070C0"/>
              </a:solidFill>
              <a:cs typeface="Calibri"/>
            </a:endParaRPr>
          </a:p>
          <a:p>
            <a:r>
              <a:rPr lang="en-US">
                <a:solidFill>
                  <a:srgbClr val="0070C0"/>
                </a:solidFill>
                <a:ea typeface="+mn-lt"/>
                <a:cs typeface="+mn-lt"/>
              </a:rPr>
              <a:t>Personal Trainer</a:t>
            </a:r>
            <a:endParaRPr lang="en-US">
              <a:solidFill>
                <a:srgbClr val="0070C0"/>
              </a:solidFill>
              <a:cs typeface="Calibri"/>
            </a:endParaRPr>
          </a:p>
          <a:p>
            <a:r>
              <a:rPr lang="en-US">
                <a:solidFill>
                  <a:srgbClr val="0070C0"/>
                </a:solidFill>
                <a:ea typeface="+mn-lt"/>
                <a:cs typeface="+mn-lt"/>
              </a:rPr>
              <a:t>Strength and Conditioning Coach</a:t>
            </a:r>
            <a:endParaRPr lang="en-US">
              <a:solidFill>
                <a:srgbClr val="0070C0"/>
              </a:solidFill>
              <a:cs typeface="Calibri"/>
            </a:endParaRPr>
          </a:p>
          <a:p>
            <a:r>
              <a:rPr lang="en-US">
                <a:solidFill>
                  <a:srgbClr val="0070C0"/>
                </a:solidFill>
                <a:ea typeface="+mn-lt"/>
                <a:cs typeface="+mn-lt"/>
              </a:rPr>
              <a:t>Professor</a:t>
            </a:r>
            <a:endParaRPr lang="en-US">
              <a:solidFill>
                <a:srgbClr val="0070C0"/>
              </a:solidFill>
              <a:cs typeface="Calibri"/>
            </a:endParaRPr>
          </a:p>
          <a:p>
            <a:r>
              <a:rPr lang="en-US">
                <a:solidFill>
                  <a:srgbClr val="0070C0"/>
                </a:solidFill>
                <a:ea typeface="+mn-lt"/>
                <a:cs typeface="+mn-lt"/>
              </a:rPr>
              <a:t>Student assistant while in college</a:t>
            </a:r>
            <a:endParaRPr lang="en-US">
              <a:solidFill>
                <a:srgbClr val="0070C0"/>
              </a:solidFill>
              <a:cs typeface="Calibri"/>
            </a:endParaRPr>
          </a:p>
          <a:p>
            <a:r>
              <a:rPr lang="en-US">
                <a:solidFill>
                  <a:srgbClr val="0070C0"/>
                </a:solidFill>
                <a:ea typeface="+mn-lt"/>
                <a:cs typeface="+mn-lt"/>
              </a:rPr>
              <a:t>Gym Manager</a:t>
            </a:r>
            <a:endParaRPr lang="en-US">
              <a:solidFill>
                <a:srgbClr val="0070C0"/>
              </a:solidFill>
              <a:cs typeface="Calibri"/>
            </a:endParaRPr>
          </a:p>
          <a:p>
            <a:r>
              <a:rPr lang="en-US">
                <a:solidFill>
                  <a:srgbClr val="0070C0"/>
                </a:solidFill>
                <a:ea typeface="+mn-lt"/>
                <a:cs typeface="+mn-lt"/>
              </a:rPr>
              <a:t>Gym Owner</a:t>
            </a:r>
            <a:endParaRPr lang="en-US">
              <a:solidFill>
                <a:srgbClr val="0070C0"/>
              </a:solidFill>
              <a:cs typeface="Calibri"/>
            </a:endParaRPr>
          </a:p>
          <a:p>
            <a:endParaRPr lang="en-US">
              <a:solidFill>
                <a:srgbClr val="0070C0"/>
              </a:solidFill>
              <a:cs typeface="Calibri"/>
            </a:endParaRPr>
          </a:p>
          <a:p>
            <a:endParaRPr lang="en-US">
              <a:solidFill>
                <a:srgbClr val="000000"/>
              </a:solidFill>
              <a:cs typeface="Calibri"/>
            </a:endParaRPr>
          </a:p>
        </p:txBody>
      </p:sp>
      <p:pic>
        <p:nvPicPr>
          <p:cNvPr id="5" name="Picture 4" descr="A blue horse with text&#10;&#10;Description automatically generated">
            <a:extLst>
              <a:ext uri="{FF2B5EF4-FFF2-40B4-BE49-F238E27FC236}">
                <a16:creationId xmlns:a16="http://schemas.microsoft.com/office/drawing/2014/main" id="{38B95907-27A4-7CE1-E072-CEA4D641D57F}"/>
              </a:ext>
            </a:extLst>
          </p:cNvPr>
          <p:cNvPicPr>
            <a:picLocks noChangeAspect="1"/>
          </p:cNvPicPr>
          <p:nvPr/>
        </p:nvPicPr>
        <p:blipFill>
          <a:blip r:embed="rId2"/>
          <a:stretch>
            <a:fillRect/>
          </a:stretch>
        </p:blipFill>
        <p:spPr>
          <a:xfrm>
            <a:off x="6440055" y="1025236"/>
            <a:ext cx="2128982" cy="2128982"/>
          </a:xfrm>
          <a:prstGeom prst="rect">
            <a:avLst/>
          </a:prstGeom>
        </p:spPr>
      </p:pic>
    </p:spTree>
    <p:extLst>
      <p:ext uri="{BB962C8B-B14F-4D97-AF65-F5344CB8AC3E}">
        <p14:creationId xmlns:p14="http://schemas.microsoft.com/office/powerpoint/2010/main" val="3691565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64D30B0C-02F5-41EF-9FCD-7E45FF90C9DC}"/>
              </a:ext>
            </a:extLst>
          </p:cNvPr>
          <p:cNvSpPr>
            <a:spLocks noGrp="1"/>
          </p:cNvSpPr>
          <p:nvPr>
            <p:ph type="ctrTitle"/>
          </p:nvPr>
        </p:nvSpPr>
        <p:spPr>
          <a:xfrm>
            <a:off x="2284026" y="2043663"/>
            <a:ext cx="4578895" cy="2031055"/>
          </a:xfrm>
        </p:spPr>
        <p:txBody>
          <a:bodyPr>
            <a:normAutofit/>
          </a:bodyPr>
          <a:lstStyle/>
          <a:p>
            <a:r>
              <a:rPr lang="en-US">
                <a:solidFill>
                  <a:srgbClr val="FFFFFF"/>
                </a:solidFill>
              </a:rPr>
              <a:t>Sports, Clubs and more</a:t>
            </a:r>
          </a:p>
        </p:txBody>
      </p:sp>
    </p:spTree>
    <p:extLst>
      <p:ext uri="{BB962C8B-B14F-4D97-AF65-F5344CB8AC3E}">
        <p14:creationId xmlns:p14="http://schemas.microsoft.com/office/powerpoint/2010/main" val="548000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7"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6">
            <a:extLst>
              <a:ext uri="{FF2B5EF4-FFF2-40B4-BE49-F238E27FC236}">
                <a16:creationId xmlns:a16="http://schemas.microsoft.com/office/drawing/2014/main" id="{CDA5B7CA-E00A-CB72-51B0-28213EE9B7D4}"/>
              </a:ext>
            </a:extLst>
          </p:cNvPr>
          <p:cNvPicPr>
            <a:picLocks noChangeAspect="1"/>
          </p:cNvPicPr>
          <p:nvPr/>
        </p:nvPicPr>
        <p:blipFill rotWithShape="1">
          <a:blip r:embed="rId2"/>
          <a:srcRect l="12581" r="-1" b="-1"/>
          <a:stretch/>
        </p:blipFill>
        <p:spPr>
          <a:xfrm>
            <a:off x="1890552" y="864679"/>
            <a:ext cx="7253447" cy="5137757"/>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5542697"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42E8A0C-32D4-4CEC-9230-67A975345350}"/>
              </a:ext>
            </a:extLst>
          </p:cNvPr>
          <p:cNvSpPr>
            <a:spLocks noGrp="1"/>
          </p:cNvSpPr>
          <p:nvPr>
            <p:ph type="title"/>
          </p:nvPr>
        </p:nvSpPr>
        <p:spPr>
          <a:xfrm>
            <a:off x="248664" y="851189"/>
            <a:ext cx="3734220" cy="970489"/>
          </a:xfrm>
        </p:spPr>
        <p:txBody>
          <a:bodyPr vert="horz" lIns="68580" tIns="34290" rIns="68580" bIns="34290" rtlCol="0" anchor="ctr">
            <a:noAutofit/>
          </a:bodyPr>
          <a:lstStyle/>
          <a:p>
            <a:r>
              <a:rPr lang="en-US" sz="3600" b="1">
                <a:solidFill>
                  <a:srgbClr val="1C50EB"/>
                </a:solidFill>
                <a:latin typeface="Calibri"/>
                <a:cs typeface="Calibri"/>
              </a:rPr>
              <a:t>King City High School Athletics</a:t>
            </a:r>
          </a:p>
        </p:txBody>
      </p:sp>
      <p:sp>
        <p:nvSpPr>
          <p:cNvPr id="4" name="Content Placeholder 3">
            <a:extLst>
              <a:ext uri="{FF2B5EF4-FFF2-40B4-BE49-F238E27FC236}">
                <a16:creationId xmlns:a16="http://schemas.microsoft.com/office/drawing/2014/main" id="{E6CA1C36-17BF-484C-AE52-6865585F0E8E}"/>
              </a:ext>
            </a:extLst>
          </p:cNvPr>
          <p:cNvSpPr>
            <a:spLocks noGrp="1"/>
          </p:cNvSpPr>
          <p:nvPr>
            <p:ph sz="half" idx="2"/>
          </p:nvPr>
        </p:nvSpPr>
        <p:spPr>
          <a:xfrm>
            <a:off x="321044" y="1822209"/>
            <a:ext cx="3538531" cy="4323491"/>
          </a:xfrm>
        </p:spPr>
        <p:txBody>
          <a:bodyPr vert="horz" lIns="68580" tIns="34290" rIns="68580" bIns="34290" rtlCol="0" anchor="t">
            <a:noAutofit/>
          </a:bodyPr>
          <a:lstStyle/>
          <a:p>
            <a:r>
              <a:rPr lang="en-US" sz="1500" b="1" u="sng">
                <a:solidFill>
                  <a:schemeClr val="tx1">
                    <a:lumMod val="85000"/>
                    <a:lumOff val="15000"/>
                  </a:schemeClr>
                </a:solidFill>
              </a:rPr>
              <a:t>High School </a:t>
            </a:r>
            <a:r>
              <a:rPr lang="en-US" sz="1500" b="1" u="sng">
                <a:solidFill>
                  <a:srgbClr val="1C50EB"/>
                </a:solidFill>
                <a:latin typeface="Calibri"/>
                <a:ea typeface="+mj-ea"/>
                <a:cs typeface="Calibri"/>
              </a:rPr>
              <a:t>Athletics</a:t>
            </a:r>
            <a:r>
              <a:rPr lang="en-US" sz="1500" b="1" u="sng">
                <a:solidFill>
                  <a:schemeClr val="tx1">
                    <a:lumMod val="85000"/>
                    <a:lumOff val="15000"/>
                  </a:schemeClr>
                </a:solidFill>
              </a:rPr>
              <a:t> </a:t>
            </a:r>
            <a:r>
              <a:rPr lang="en-US" sz="1500" b="1" u="sng"/>
              <a:t>are:</a:t>
            </a:r>
            <a:endParaRPr lang="en-US" sz="1500">
              <a:cs typeface="Calibri"/>
            </a:endParaRPr>
          </a:p>
          <a:p>
            <a:pPr lvl="1"/>
            <a:r>
              <a:rPr lang="en-US" sz="1500"/>
              <a:t>Vital to the positive </a:t>
            </a:r>
            <a:r>
              <a:rPr lang="en-US" sz="1500">
                <a:solidFill>
                  <a:srgbClr val="1C50EB"/>
                </a:solidFill>
                <a:latin typeface="Calibri"/>
                <a:ea typeface="+mj-ea"/>
                <a:cs typeface="Calibri"/>
              </a:rPr>
              <a:t>social, physical, and educational</a:t>
            </a:r>
            <a:r>
              <a:rPr lang="en-US" sz="1500"/>
              <a:t> development of students.</a:t>
            </a:r>
            <a:endParaRPr lang="en-US" sz="1500">
              <a:cs typeface="Calibri"/>
            </a:endParaRPr>
          </a:p>
          <a:p>
            <a:pPr lvl="1"/>
            <a:r>
              <a:rPr lang="en-US" sz="1500"/>
              <a:t>A privilege that help develop good </a:t>
            </a:r>
            <a:r>
              <a:rPr lang="en-US" sz="1500">
                <a:solidFill>
                  <a:srgbClr val="1C50EB"/>
                </a:solidFill>
                <a:latin typeface="Calibri"/>
                <a:ea typeface="+mj-ea"/>
                <a:cs typeface="Calibri"/>
              </a:rPr>
              <a:t>citizenship</a:t>
            </a:r>
            <a:r>
              <a:rPr lang="en-US" sz="1500"/>
              <a:t> and </a:t>
            </a:r>
            <a:r>
              <a:rPr lang="en-US" sz="1500">
                <a:solidFill>
                  <a:srgbClr val="1C50EB"/>
                </a:solidFill>
                <a:latin typeface="Calibri"/>
                <a:ea typeface="+mj-ea"/>
                <a:cs typeface="Calibri"/>
              </a:rPr>
              <a:t>academic performance.</a:t>
            </a:r>
          </a:p>
          <a:p>
            <a:r>
              <a:rPr lang="en-US" sz="1500" b="1" u="sng">
                <a:solidFill>
                  <a:schemeClr val="tx1">
                    <a:lumMod val="85000"/>
                    <a:lumOff val="15000"/>
                  </a:schemeClr>
                </a:solidFill>
              </a:rPr>
              <a:t>High School </a:t>
            </a:r>
            <a:r>
              <a:rPr lang="en-US" sz="1500" b="1" u="sng">
                <a:solidFill>
                  <a:srgbClr val="1C50EB"/>
                </a:solidFill>
                <a:latin typeface="Calibri"/>
                <a:ea typeface="+mj-ea"/>
                <a:cs typeface="Calibri"/>
              </a:rPr>
              <a:t>Athletic</a:t>
            </a:r>
            <a:r>
              <a:rPr lang="en-US" sz="1500" b="1" u="sng">
                <a:solidFill>
                  <a:schemeClr val="tx1">
                    <a:lumMod val="85000"/>
                    <a:lumOff val="15000"/>
                  </a:schemeClr>
                </a:solidFill>
              </a:rPr>
              <a:t> </a:t>
            </a:r>
            <a:r>
              <a:rPr lang="en-US" sz="1500" b="1" u="sng"/>
              <a:t>are in place to:</a:t>
            </a:r>
            <a:endParaRPr lang="en-US" sz="1500">
              <a:cs typeface="Calibri"/>
            </a:endParaRPr>
          </a:p>
          <a:p>
            <a:pPr lvl="1"/>
            <a:r>
              <a:rPr lang="en-US" sz="1500"/>
              <a:t>Help the individual student </a:t>
            </a:r>
            <a:r>
              <a:rPr lang="en-US" sz="1500">
                <a:solidFill>
                  <a:srgbClr val="1C50EB"/>
                </a:solidFill>
                <a:latin typeface="Calibri"/>
                <a:ea typeface="+mj-ea"/>
                <a:cs typeface="Calibri"/>
              </a:rPr>
              <a:t>develop healthy habits.</a:t>
            </a:r>
          </a:p>
          <a:p>
            <a:pPr lvl="1"/>
            <a:r>
              <a:rPr lang="en-US" sz="1500"/>
              <a:t>Encourage </a:t>
            </a:r>
            <a:r>
              <a:rPr lang="en-US" sz="1500">
                <a:solidFill>
                  <a:srgbClr val="1C50EB"/>
                </a:solidFill>
                <a:latin typeface="Calibri"/>
                <a:ea typeface="+mj-ea"/>
                <a:cs typeface="Calibri"/>
              </a:rPr>
              <a:t>leadership</a:t>
            </a:r>
            <a:r>
              <a:rPr lang="en-US" sz="1500"/>
              <a:t>, use of </a:t>
            </a:r>
            <a:r>
              <a:rPr lang="en-US" sz="1500">
                <a:solidFill>
                  <a:srgbClr val="1C50EB"/>
                </a:solidFill>
                <a:latin typeface="Calibri"/>
                <a:ea typeface="+mj-ea"/>
                <a:cs typeface="Calibri"/>
              </a:rPr>
              <a:t>initiative</a:t>
            </a:r>
            <a:r>
              <a:rPr lang="en-US" sz="1500"/>
              <a:t>, and </a:t>
            </a:r>
            <a:r>
              <a:rPr lang="en-US" sz="1500">
                <a:solidFill>
                  <a:srgbClr val="1C50EB"/>
                </a:solidFill>
                <a:latin typeface="Calibri"/>
                <a:ea typeface="+mj-ea"/>
                <a:cs typeface="Calibri"/>
              </a:rPr>
              <a:t>good judgment.</a:t>
            </a:r>
          </a:p>
          <a:p>
            <a:pPr lvl="1"/>
            <a:r>
              <a:rPr lang="en-US" sz="1500">
                <a:cs typeface="Calibri"/>
              </a:rPr>
              <a:t>Teach life lessons of </a:t>
            </a:r>
            <a:r>
              <a:rPr lang="en-US" sz="1500">
                <a:solidFill>
                  <a:srgbClr val="1C50EB"/>
                </a:solidFill>
                <a:latin typeface="Calibri"/>
                <a:ea typeface="+mj-ea"/>
                <a:cs typeface="Calibri"/>
              </a:rPr>
              <a:t>hard work</a:t>
            </a:r>
            <a:r>
              <a:rPr lang="en-US" sz="1500">
                <a:cs typeface="Calibri"/>
              </a:rPr>
              <a:t> and </a:t>
            </a:r>
            <a:r>
              <a:rPr lang="en-US" sz="1500">
                <a:solidFill>
                  <a:srgbClr val="1C50EB"/>
                </a:solidFill>
                <a:latin typeface="Calibri"/>
                <a:ea typeface="+mj-ea"/>
                <a:cs typeface="Calibri"/>
              </a:rPr>
              <a:t>perseverance.</a:t>
            </a:r>
          </a:p>
          <a:p>
            <a:endParaRPr lang="en-US" sz="750">
              <a:cs typeface="Calibri"/>
            </a:endParaRPr>
          </a:p>
        </p:txBody>
      </p:sp>
      <p:sp>
        <p:nvSpPr>
          <p:cNvPr id="6" name="Content Placeholder 3">
            <a:extLst>
              <a:ext uri="{FF2B5EF4-FFF2-40B4-BE49-F238E27FC236}">
                <a16:creationId xmlns:a16="http://schemas.microsoft.com/office/drawing/2014/main" id="{78B81387-54E5-AE57-C475-64F650BA56CA}"/>
              </a:ext>
            </a:extLst>
          </p:cNvPr>
          <p:cNvSpPr txBox="1">
            <a:spLocks/>
          </p:cNvSpPr>
          <p:nvPr/>
        </p:nvSpPr>
        <p:spPr>
          <a:xfrm>
            <a:off x="159531" y="5245657"/>
            <a:ext cx="8988649" cy="890021"/>
          </a:xfrm>
          <a:prstGeom prst="rect">
            <a:avLst/>
          </a:prstGeom>
          <a:solidFill>
            <a:schemeClr val="bg1"/>
          </a:solidFill>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700" b="1" u="sng"/>
              <a:t>Students who </a:t>
            </a:r>
            <a:r>
              <a:rPr lang="en-US" sz="2700" b="1" u="sng">
                <a:solidFill>
                  <a:srgbClr val="1C50EB"/>
                </a:solidFill>
                <a:latin typeface="Calibri"/>
                <a:ea typeface="+mj-ea"/>
                <a:cs typeface="Calibri"/>
              </a:rPr>
              <a:t>participate</a:t>
            </a:r>
            <a:r>
              <a:rPr lang="en-US" sz="2700" b="1" u="sng"/>
              <a:t> in High School </a:t>
            </a:r>
            <a:r>
              <a:rPr lang="en-US" sz="2700" b="1" u="sng">
                <a:solidFill>
                  <a:srgbClr val="1C50EB"/>
                </a:solidFill>
                <a:latin typeface="Calibri"/>
                <a:ea typeface="+mj-ea"/>
                <a:cs typeface="Calibri"/>
              </a:rPr>
              <a:t>Athletics</a:t>
            </a:r>
            <a:r>
              <a:rPr lang="en-US" sz="2700" b="1" u="sng"/>
              <a:t> and clubs are </a:t>
            </a:r>
            <a:r>
              <a:rPr lang="en-US" sz="2700" b="1" u="sng">
                <a:solidFill>
                  <a:srgbClr val="1C50EB"/>
                </a:solidFill>
                <a:latin typeface="Calibri"/>
                <a:ea typeface="+mj-ea"/>
                <a:cs typeface="Calibri"/>
              </a:rPr>
              <a:t>more likely to graduate</a:t>
            </a:r>
            <a:r>
              <a:rPr lang="en-US" sz="2700" b="1" u="sng"/>
              <a:t> from High School than their peers.</a:t>
            </a:r>
            <a:endParaRPr lang="en-US" sz="2700" b="1" u="sng">
              <a:cs typeface="Calibri"/>
            </a:endParaRPr>
          </a:p>
          <a:p>
            <a:endParaRPr lang="en-US" sz="750">
              <a:cs typeface="Calibri" panose="020F0502020204030204"/>
            </a:endParaRPr>
          </a:p>
        </p:txBody>
      </p:sp>
    </p:spTree>
    <p:extLst>
      <p:ext uri="{BB962C8B-B14F-4D97-AF65-F5344CB8AC3E}">
        <p14:creationId xmlns:p14="http://schemas.microsoft.com/office/powerpoint/2010/main" val="395098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7"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4">
            <a:extLst>
              <a:ext uri="{FF2B5EF4-FFF2-40B4-BE49-F238E27FC236}">
                <a16:creationId xmlns:a16="http://schemas.microsoft.com/office/drawing/2014/main" id="{7D41F88F-8CA8-182E-6946-DDD4DAD963A1}"/>
              </a:ext>
            </a:extLst>
          </p:cNvPr>
          <p:cNvPicPr>
            <a:picLocks noChangeAspect="1"/>
          </p:cNvPicPr>
          <p:nvPr/>
        </p:nvPicPr>
        <p:blipFill rotWithShape="1">
          <a:blip r:embed="rId2"/>
          <a:srcRect l="1654" r="2" b="2"/>
          <a:stretch/>
        </p:blipFill>
        <p:spPr>
          <a:xfrm>
            <a:off x="4489" y="5586"/>
            <a:ext cx="9139510" cy="6851524"/>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5542697"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137B9C3-43A5-487E-A4B2-413C519D3122}"/>
              </a:ext>
            </a:extLst>
          </p:cNvPr>
          <p:cNvSpPr>
            <a:spLocks noGrp="1"/>
          </p:cNvSpPr>
          <p:nvPr>
            <p:ph type="title"/>
          </p:nvPr>
        </p:nvSpPr>
        <p:spPr>
          <a:xfrm>
            <a:off x="2178" y="481972"/>
            <a:ext cx="4571585" cy="481173"/>
          </a:xfrm>
          <a:solidFill>
            <a:schemeClr val="bg1"/>
          </a:solidFill>
        </p:spPr>
        <p:txBody>
          <a:bodyPr vert="horz" lIns="68580" tIns="34290" rIns="68580" bIns="34290" rtlCol="0" anchor="ctr">
            <a:noAutofit/>
          </a:bodyPr>
          <a:lstStyle/>
          <a:p>
            <a:r>
              <a:rPr lang="en-US" sz="2700" b="1" u="sng">
                <a:latin typeface="Calibri"/>
                <a:cs typeface="Calibri"/>
              </a:rPr>
              <a:t>Sports at King City High Schoo</a:t>
            </a:r>
            <a:r>
              <a:rPr lang="en-US" sz="2700" b="1">
                <a:latin typeface="Calibri"/>
                <a:cs typeface="Calibri"/>
              </a:rPr>
              <a:t>l</a:t>
            </a:r>
          </a:p>
        </p:txBody>
      </p:sp>
      <p:sp>
        <p:nvSpPr>
          <p:cNvPr id="15" name="Content Placeholder 5">
            <a:extLst>
              <a:ext uri="{FF2B5EF4-FFF2-40B4-BE49-F238E27FC236}">
                <a16:creationId xmlns:a16="http://schemas.microsoft.com/office/drawing/2014/main" id="{8DE373A1-625B-DED5-EBDC-B3480CB5127D}"/>
              </a:ext>
            </a:extLst>
          </p:cNvPr>
          <p:cNvSpPr>
            <a:spLocks noGrp="1"/>
          </p:cNvSpPr>
          <p:nvPr>
            <p:ph idx="1"/>
          </p:nvPr>
        </p:nvSpPr>
        <p:spPr>
          <a:xfrm>
            <a:off x="-10048" y="851160"/>
            <a:ext cx="3610234" cy="5531110"/>
          </a:xfrm>
          <a:solidFill>
            <a:schemeClr val="bg1"/>
          </a:solidFill>
        </p:spPr>
        <p:txBody>
          <a:bodyPr vert="horz" lIns="68580" tIns="34290" rIns="68580" bIns="34290" rtlCol="0" anchor="t">
            <a:noAutofit/>
          </a:bodyPr>
          <a:lstStyle/>
          <a:p>
            <a:r>
              <a:rPr lang="en-US" sz="2000" b="1">
                <a:solidFill>
                  <a:srgbClr val="1C50EB"/>
                </a:solidFill>
                <a:latin typeface="Calibri"/>
                <a:ea typeface="+mj-ea"/>
                <a:cs typeface="Calibri"/>
              </a:rPr>
              <a:t>Fall Season</a:t>
            </a:r>
            <a:r>
              <a:rPr lang="en-US" b="1">
                <a:solidFill>
                  <a:srgbClr val="1C50EB"/>
                </a:solidFill>
                <a:latin typeface="Calibri"/>
                <a:ea typeface="+mj-ea"/>
                <a:cs typeface="Calibri"/>
              </a:rPr>
              <a:t> </a:t>
            </a:r>
            <a:r>
              <a:rPr lang="en-US" sz="1500" b="1">
                <a:latin typeface="Calibri"/>
                <a:ea typeface="+mj-ea"/>
                <a:cs typeface="Calibri"/>
              </a:rPr>
              <a:t>– Starts in August</a:t>
            </a:r>
          </a:p>
          <a:p>
            <a:pPr lvl="1"/>
            <a:r>
              <a:rPr lang="en-US" sz="1600" b="1">
                <a:cs typeface="Calibri"/>
              </a:rPr>
              <a:t>Football</a:t>
            </a:r>
            <a:endParaRPr lang="en-US" sz="1600" b="1">
              <a:ea typeface="Calibri"/>
              <a:cs typeface="Calibri"/>
            </a:endParaRPr>
          </a:p>
          <a:p>
            <a:pPr lvl="2">
              <a:buFont typeface="Wingdings" panose="020B0604020202020204" pitchFamily="34" charset="0"/>
              <a:buChar char="§"/>
            </a:pPr>
            <a:r>
              <a:rPr lang="en-US" b="1">
                <a:cs typeface="Calibri"/>
              </a:rPr>
              <a:t>11-Man Tackle</a:t>
            </a:r>
            <a:endParaRPr lang="en-US" b="1">
              <a:ea typeface="Calibri"/>
              <a:cs typeface="Calibri"/>
            </a:endParaRPr>
          </a:p>
          <a:p>
            <a:pPr lvl="2">
              <a:buFont typeface="Wingdings" panose="020B0604020202020204" pitchFamily="34" charset="0"/>
              <a:buChar char="§"/>
            </a:pPr>
            <a:r>
              <a:rPr lang="en-US" b="1">
                <a:cs typeface="Calibri"/>
              </a:rPr>
              <a:t>Girls Flag Football</a:t>
            </a:r>
            <a:endParaRPr lang="en-US" b="1">
              <a:ea typeface="Calibri"/>
              <a:cs typeface="Calibri"/>
            </a:endParaRPr>
          </a:p>
          <a:p>
            <a:pPr lvl="1"/>
            <a:r>
              <a:rPr lang="en-US" sz="1600" b="1">
                <a:cs typeface="Calibri"/>
              </a:rPr>
              <a:t>Cheer</a:t>
            </a:r>
            <a:endParaRPr lang="en-US" sz="1600" b="1">
              <a:ea typeface="Calibri"/>
              <a:cs typeface="Calibri"/>
            </a:endParaRPr>
          </a:p>
          <a:p>
            <a:pPr lvl="1"/>
            <a:r>
              <a:rPr lang="en-US" sz="1600" b="1">
                <a:cs typeface="Calibri"/>
              </a:rPr>
              <a:t>Cross Country</a:t>
            </a:r>
            <a:endParaRPr lang="en-US" sz="1600" b="1">
              <a:ea typeface="Calibri"/>
              <a:cs typeface="Calibri"/>
            </a:endParaRPr>
          </a:p>
          <a:p>
            <a:pPr lvl="1"/>
            <a:r>
              <a:rPr lang="en-US" sz="1600" b="1">
                <a:cs typeface="Calibri"/>
              </a:rPr>
              <a:t>Girls Golf</a:t>
            </a:r>
            <a:endParaRPr lang="en-US" sz="1600" b="1">
              <a:ea typeface="Calibri"/>
              <a:cs typeface="Calibri"/>
            </a:endParaRPr>
          </a:p>
          <a:p>
            <a:pPr lvl="1"/>
            <a:r>
              <a:rPr lang="en-US" sz="1600" b="1">
                <a:solidFill>
                  <a:srgbClr val="000000"/>
                </a:solidFill>
                <a:latin typeface="Calibri"/>
                <a:ea typeface="Calibri"/>
                <a:cs typeface="Calibri"/>
              </a:rPr>
              <a:t>Girls Volleyball</a:t>
            </a:r>
            <a:endParaRPr lang="en-US" sz="1600" b="1">
              <a:solidFill>
                <a:srgbClr val="000000"/>
              </a:solidFill>
              <a:latin typeface="Calibri"/>
              <a:ea typeface="+mj-ea"/>
              <a:cs typeface="Calibri"/>
            </a:endParaRPr>
          </a:p>
          <a:p>
            <a:r>
              <a:rPr lang="en-US" sz="2000" b="1">
                <a:solidFill>
                  <a:srgbClr val="1C50EB"/>
                </a:solidFill>
                <a:latin typeface="Calibri"/>
                <a:ea typeface="+mj-ea"/>
                <a:cs typeface="Calibri"/>
              </a:rPr>
              <a:t>Winter Season</a:t>
            </a:r>
            <a:r>
              <a:rPr lang="en-US" b="1">
                <a:solidFill>
                  <a:srgbClr val="1C50EB"/>
                </a:solidFill>
                <a:latin typeface="Calibri"/>
                <a:ea typeface="+mj-ea"/>
                <a:cs typeface="Calibri"/>
              </a:rPr>
              <a:t> </a:t>
            </a:r>
            <a:r>
              <a:rPr lang="en-US" sz="1500" b="1">
                <a:latin typeface="Calibri"/>
                <a:ea typeface="+mj-ea"/>
                <a:cs typeface="Calibri"/>
              </a:rPr>
              <a:t>– Starts in November</a:t>
            </a:r>
            <a:endParaRPr lang="en-US" sz="1500" b="1">
              <a:latin typeface="Calibri"/>
              <a:ea typeface="Calibri"/>
              <a:cs typeface="Calibri"/>
            </a:endParaRPr>
          </a:p>
          <a:p>
            <a:pPr lvl="1"/>
            <a:r>
              <a:rPr lang="en-US" sz="1600" b="1">
                <a:cs typeface="Calibri"/>
              </a:rPr>
              <a:t>Girls and Boys Basketball</a:t>
            </a:r>
            <a:endParaRPr lang="en-US" sz="1600" b="1">
              <a:ea typeface="Calibri"/>
              <a:cs typeface="Calibri"/>
            </a:endParaRPr>
          </a:p>
          <a:p>
            <a:pPr lvl="1"/>
            <a:r>
              <a:rPr lang="en-US" sz="1600" b="1">
                <a:cs typeface="Calibri"/>
              </a:rPr>
              <a:t>Girls and Boys Soccer</a:t>
            </a:r>
            <a:endParaRPr lang="en-US" sz="1600" b="1">
              <a:ea typeface="Calibri"/>
              <a:cs typeface="Calibri"/>
            </a:endParaRPr>
          </a:p>
          <a:p>
            <a:pPr lvl="1"/>
            <a:r>
              <a:rPr lang="en-US" sz="1600" b="1">
                <a:cs typeface="Calibri"/>
              </a:rPr>
              <a:t>Wrestling</a:t>
            </a:r>
            <a:endParaRPr lang="en-US" sz="1600" b="1">
              <a:ea typeface="Calibri"/>
              <a:cs typeface="Calibri"/>
            </a:endParaRPr>
          </a:p>
          <a:p>
            <a:pPr lvl="1"/>
            <a:r>
              <a:rPr lang="en-US" sz="1600" b="1">
                <a:solidFill>
                  <a:srgbClr val="000000"/>
                </a:solidFill>
                <a:latin typeface="Calibri"/>
                <a:ea typeface="Calibri"/>
                <a:cs typeface="Calibri"/>
              </a:rPr>
              <a:t>Competitive Cheer</a:t>
            </a:r>
            <a:endParaRPr lang="en-US" sz="1600" b="1">
              <a:solidFill>
                <a:srgbClr val="000000"/>
              </a:solidFill>
              <a:latin typeface="Calibri"/>
              <a:ea typeface="+mj-ea"/>
              <a:cs typeface="Calibri"/>
            </a:endParaRPr>
          </a:p>
          <a:p>
            <a:r>
              <a:rPr lang="en-US" sz="2000" b="1">
                <a:solidFill>
                  <a:srgbClr val="1C50EB"/>
                </a:solidFill>
                <a:latin typeface="Calibri"/>
                <a:ea typeface="+mj-ea"/>
                <a:cs typeface="Calibri"/>
              </a:rPr>
              <a:t>Spring Season</a:t>
            </a:r>
            <a:r>
              <a:rPr lang="en-US" sz="2400" b="1">
                <a:solidFill>
                  <a:srgbClr val="0070C0"/>
                </a:solidFill>
                <a:cs typeface="Calibri"/>
              </a:rPr>
              <a:t> </a:t>
            </a:r>
            <a:r>
              <a:rPr lang="en-US" sz="1500" b="1">
                <a:cs typeface="Calibri"/>
              </a:rPr>
              <a:t>- Starts in February</a:t>
            </a:r>
            <a:endParaRPr lang="en-US" sz="1500" b="1">
              <a:ea typeface="Calibri"/>
              <a:cs typeface="Calibri"/>
            </a:endParaRPr>
          </a:p>
          <a:p>
            <a:pPr lvl="1"/>
            <a:r>
              <a:rPr lang="en-US" sz="1600" b="1">
                <a:cs typeface="Calibri"/>
              </a:rPr>
              <a:t>Baseball</a:t>
            </a:r>
            <a:endParaRPr lang="en-US" sz="1600" b="1">
              <a:ea typeface="Calibri"/>
              <a:cs typeface="Calibri"/>
            </a:endParaRPr>
          </a:p>
          <a:p>
            <a:pPr lvl="1"/>
            <a:r>
              <a:rPr lang="en-US" sz="1600" b="1">
                <a:cs typeface="Calibri"/>
              </a:rPr>
              <a:t>Softball</a:t>
            </a:r>
            <a:endParaRPr lang="en-US" sz="1600" b="1">
              <a:ea typeface="Calibri"/>
              <a:cs typeface="Calibri"/>
            </a:endParaRPr>
          </a:p>
          <a:p>
            <a:pPr lvl="1"/>
            <a:r>
              <a:rPr lang="en-US" sz="1600" b="1">
                <a:cs typeface="Calibri"/>
              </a:rPr>
              <a:t>Track and Field</a:t>
            </a:r>
            <a:endParaRPr lang="en-US" sz="1600" b="1">
              <a:ea typeface="Calibri"/>
              <a:cs typeface="Calibri"/>
            </a:endParaRPr>
          </a:p>
          <a:p>
            <a:pPr lvl="1"/>
            <a:r>
              <a:rPr lang="en-US" sz="1600" b="1">
                <a:cs typeface="Calibri"/>
              </a:rPr>
              <a:t>Swimming</a:t>
            </a:r>
            <a:endParaRPr lang="en-US" sz="1600" b="1">
              <a:ea typeface="Calibri"/>
              <a:cs typeface="Calibri"/>
            </a:endParaRPr>
          </a:p>
          <a:p>
            <a:pPr lvl="1"/>
            <a:r>
              <a:rPr lang="en-US" sz="1600" b="1">
                <a:cs typeface="Calibri"/>
              </a:rPr>
              <a:t>Boys Golf</a:t>
            </a:r>
            <a:endParaRPr lang="en-US" sz="1600" b="1">
              <a:ea typeface="Calibri"/>
              <a:cs typeface="Calibri"/>
            </a:endParaRPr>
          </a:p>
        </p:txBody>
      </p:sp>
    </p:spTree>
    <p:extLst>
      <p:ext uri="{BB962C8B-B14F-4D97-AF65-F5344CB8AC3E}">
        <p14:creationId xmlns:p14="http://schemas.microsoft.com/office/powerpoint/2010/main" val="631141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B03C7-F6FD-6DA1-719E-5C213AE0381C}"/>
              </a:ext>
            </a:extLst>
          </p:cNvPr>
          <p:cNvSpPr>
            <a:spLocks noGrp="1"/>
          </p:cNvSpPr>
          <p:nvPr>
            <p:ph type="title"/>
          </p:nvPr>
        </p:nvSpPr>
        <p:spPr>
          <a:xfrm>
            <a:off x="628650" y="365126"/>
            <a:ext cx="7874476" cy="665435"/>
          </a:xfrm>
        </p:spPr>
        <p:txBody>
          <a:bodyPr>
            <a:normAutofit fontScale="90000"/>
          </a:bodyPr>
          <a:lstStyle/>
          <a:p>
            <a:pPr algn="ctr"/>
            <a:r>
              <a:rPr lang="en-US" b="1" i="1">
                <a:solidFill>
                  <a:schemeClr val="accent1"/>
                </a:solidFill>
                <a:latin typeface="Sagona Book"/>
                <a:ea typeface="Calibri Light"/>
                <a:cs typeface="Calibri Light"/>
              </a:rPr>
              <a:t>ASB LEADERSHIP</a:t>
            </a:r>
          </a:p>
        </p:txBody>
      </p:sp>
      <p:sp>
        <p:nvSpPr>
          <p:cNvPr id="3" name="Content Placeholder 2">
            <a:extLst>
              <a:ext uri="{FF2B5EF4-FFF2-40B4-BE49-F238E27FC236}">
                <a16:creationId xmlns:a16="http://schemas.microsoft.com/office/drawing/2014/main" id="{647132B3-4E07-188E-235C-357FD93F63C0}"/>
              </a:ext>
            </a:extLst>
          </p:cNvPr>
          <p:cNvSpPr>
            <a:spLocks noGrp="1"/>
          </p:cNvSpPr>
          <p:nvPr>
            <p:ph sz="half" idx="1"/>
          </p:nvPr>
        </p:nvSpPr>
        <p:spPr>
          <a:xfrm>
            <a:off x="628650" y="1287743"/>
            <a:ext cx="3825077" cy="5072588"/>
          </a:xfrm>
        </p:spPr>
        <p:txBody>
          <a:bodyPr vert="horz" lIns="91440" tIns="45720" rIns="91440" bIns="45720" rtlCol="0" anchor="t">
            <a:normAutofit/>
          </a:bodyPr>
          <a:lstStyle/>
          <a:p>
            <a:r>
              <a:rPr lang="en-US" sz="2300" b="1">
                <a:solidFill>
                  <a:schemeClr val="accent1"/>
                </a:solidFill>
                <a:latin typeface="Sagona Book"/>
              </a:rPr>
              <a:t>ADVISOR</a:t>
            </a:r>
            <a:r>
              <a:rPr lang="en-US" sz="2300" b="1">
                <a:latin typeface="Sagona Book"/>
              </a:rPr>
              <a:t>- Lauren Page</a:t>
            </a:r>
          </a:p>
          <a:p>
            <a:endParaRPr lang="en-US" sz="2300" b="1">
              <a:latin typeface="Sagona Book"/>
            </a:endParaRPr>
          </a:p>
          <a:p>
            <a:pPr algn="ctr"/>
            <a:r>
              <a:rPr lang="en-US" sz="2300">
                <a:latin typeface="Sagona Book"/>
              </a:rPr>
              <a:t>Leadership is open to 11th &amp; 12th grade students</a:t>
            </a:r>
          </a:p>
          <a:p>
            <a:pPr algn="ctr"/>
            <a:r>
              <a:rPr lang="en-US" sz="2300">
                <a:solidFill>
                  <a:schemeClr val="accent1"/>
                </a:solidFill>
                <a:latin typeface="Sagona Book"/>
              </a:rPr>
              <a:t>A class 9th grade students can look forward to &amp; get in volved on campus</a:t>
            </a:r>
          </a:p>
          <a:p>
            <a:pPr algn="ctr"/>
            <a:r>
              <a:rPr lang="en-US" sz="2300">
                <a:latin typeface="Sagona Book"/>
              </a:rPr>
              <a:t>Many events underclassmen can participate in.</a:t>
            </a:r>
          </a:p>
          <a:p>
            <a:pPr algn="ctr"/>
            <a:endParaRPr lang="en-US" sz="2300">
              <a:latin typeface="Sagona Book"/>
            </a:endParaRPr>
          </a:p>
        </p:txBody>
      </p:sp>
      <p:sp>
        <p:nvSpPr>
          <p:cNvPr id="4" name="Content Placeholder 3">
            <a:extLst>
              <a:ext uri="{FF2B5EF4-FFF2-40B4-BE49-F238E27FC236}">
                <a16:creationId xmlns:a16="http://schemas.microsoft.com/office/drawing/2014/main" id="{E6C1D1A9-9764-4EE2-3A9B-964676201900}"/>
              </a:ext>
            </a:extLst>
          </p:cNvPr>
          <p:cNvSpPr>
            <a:spLocks noGrp="1"/>
          </p:cNvSpPr>
          <p:nvPr>
            <p:ph sz="half" idx="2"/>
          </p:nvPr>
        </p:nvSpPr>
        <p:spPr>
          <a:xfrm>
            <a:off x="4690273" y="1287743"/>
            <a:ext cx="3825077" cy="5072588"/>
          </a:xfrm>
        </p:spPr>
        <p:txBody>
          <a:bodyPr vert="horz" lIns="91440" tIns="45720" rIns="91440" bIns="45720" rtlCol="0" anchor="t">
            <a:normAutofit/>
          </a:bodyPr>
          <a:lstStyle/>
          <a:p>
            <a:pPr marL="0" indent="0" algn="ctr">
              <a:buNone/>
            </a:pPr>
            <a:endParaRPr lang="en-US" i="1">
              <a:solidFill>
                <a:schemeClr val="accent1"/>
              </a:solidFill>
              <a:latin typeface="Sagona Book"/>
              <a:ea typeface="Calibri"/>
              <a:cs typeface="Calibri"/>
            </a:endParaRPr>
          </a:p>
          <a:p>
            <a:pPr marL="0" indent="0" algn="ctr">
              <a:buNone/>
            </a:pPr>
            <a:r>
              <a:rPr lang="en-US" i="1">
                <a:solidFill>
                  <a:schemeClr val="accent1"/>
                </a:solidFill>
                <a:latin typeface="Sagona Book"/>
                <a:ea typeface="Calibri"/>
                <a:cs typeface="Calibri"/>
              </a:rPr>
              <a:t>Follow us on Instagram for updates on school events &amp; activities</a:t>
            </a:r>
            <a:endParaRPr lang="en-US">
              <a:solidFill>
                <a:schemeClr val="accent1"/>
              </a:solidFill>
            </a:endParaRPr>
          </a:p>
          <a:p>
            <a:pPr marL="0" indent="0" algn="ctr">
              <a:buNone/>
            </a:pPr>
            <a:endParaRPr lang="en-US" i="1">
              <a:solidFill>
                <a:schemeClr val="accent1"/>
              </a:solidFill>
              <a:latin typeface="Sagona Book"/>
              <a:ea typeface="Calibri"/>
              <a:cs typeface="Calibri"/>
            </a:endParaRPr>
          </a:p>
          <a:p>
            <a:pPr marL="0" indent="0" algn="ctr">
              <a:buNone/>
            </a:pPr>
            <a:endParaRPr lang="en-US" i="1">
              <a:solidFill>
                <a:schemeClr val="accent1"/>
              </a:solidFill>
              <a:latin typeface="Sagona Book"/>
              <a:ea typeface="Calibri"/>
              <a:cs typeface="Calibri"/>
            </a:endParaRPr>
          </a:p>
          <a:p>
            <a:pPr marL="0" indent="0" algn="ctr">
              <a:buNone/>
            </a:pPr>
            <a:endParaRPr lang="en-US" i="1">
              <a:solidFill>
                <a:schemeClr val="accent1"/>
              </a:solidFill>
              <a:latin typeface="Sagona Book"/>
              <a:ea typeface="Calibri"/>
              <a:cs typeface="Calibri"/>
            </a:endParaRPr>
          </a:p>
          <a:p>
            <a:pPr marL="0" indent="0" algn="ctr">
              <a:buNone/>
            </a:pPr>
            <a:r>
              <a:rPr lang="en-US" sz="2400" i="1">
                <a:solidFill>
                  <a:schemeClr val="accent1"/>
                </a:solidFill>
                <a:latin typeface="Sagona Book"/>
                <a:ea typeface="Calibri"/>
                <a:cs typeface="Calibri"/>
              </a:rPr>
              <a:t>@kchsmustangleadership</a:t>
            </a:r>
          </a:p>
        </p:txBody>
      </p:sp>
      <p:pic>
        <p:nvPicPr>
          <p:cNvPr id="6" name="Picture 5" descr="File:Instagram logo 2016.svg - Wikimedia Commons">
            <a:extLst>
              <a:ext uri="{FF2B5EF4-FFF2-40B4-BE49-F238E27FC236}">
                <a16:creationId xmlns:a16="http://schemas.microsoft.com/office/drawing/2014/main" id="{FAC31397-A3AC-E723-937A-4C82D62F93DE}"/>
              </a:ext>
            </a:extLst>
          </p:cNvPr>
          <p:cNvPicPr>
            <a:picLocks noChangeAspect="1"/>
          </p:cNvPicPr>
          <p:nvPr/>
        </p:nvPicPr>
        <p:blipFill>
          <a:blip r:embed="rId2"/>
          <a:stretch>
            <a:fillRect/>
          </a:stretch>
        </p:blipFill>
        <p:spPr>
          <a:xfrm>
            <a:off x="6048732" y="3829965"/>
            <a:ext cx="1117329" cy="1129554"/>
          </a:xfrm>
          <a:prstGeom prst="rect">
            <a:avLst/>
          </a:prstGeom>
        </p:spPr>
      </p:pic>
    </p:spTree>
    <p:extLst>
      <p:ext uri="{BB962C8B-B14F-4D97-AF65-F5344CB8AC3E}">
        <p14:creationId xmlns:p14="http://schemas.microsoft.com/office/powerpoint/2010/main" val="4225285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59300-A14A-52A8-F356-A329B3B240B4}"/>
              </a:ext>
            </a:extLst>
          </p:cNvPr>
          <p:cNvSpPr>
            <a:spLocks noGrp="1"/>
          </p:cNvSpPr>
          <p:nvPr>
            <p:ph type="title"/>
          </p:nvPr>
        </p:nvSpPr>
        <p:spPr>
          <a:xfrm>
            <a:off x="628650" y="365126"/>
            <a:ext cx="7874476" cy="812130"/>
          </a:xfrm>
        </p:spPr>
        <p:txBody>
          <a:bodyPr/>
          <a:lstStyle/>
          <a:p>
            <a:pPr algn="ctr"/>
            <a:r>
              <a:rPr lang="en-US">
                <a:solidFill>
                  <a:schemeClr val="accent1">
                    <a:lumMod val="76000"/>
                  </a:schemeClr>
                </a:solidFill>
                <a:latin typeface="Sagona Book"/>
                <a:ea typeface="Calibri Light"/>
                <a:cs typeface="Calibri Light"/>
              </a:rPr>
              <a:t>Class Involvement </a:t>
            </a:r>
          </a:p>
        </p:txBody>
      </p:sp>
      <p:sp>
        <p:nvSpPr>
          <p:cNvPr id="3" name="Content Placeholder 2">
            <a:extLst>
              <a:ext uri="{FF2B5EF4-FFF2-40B4-BE49-F238E27FC236}">
                <a16:creationId xmlns:a16="http://schemas.microsoft.com/office/drawing/2014/main" id="{086BEA12-A6E2-6DCF-6E40-133CB501B719}"/>
              </a:ext>
            </a:extLst>
          </p:cNvPr>
          <p:cNvSpPr>
            <a:spLocks noGrp="1"/>
          </p:cNvSpPr>
          <p:nvPr>
            <p:ph sz="half" idx="1"/>
          </p:nvPr>
        </p:nvSpPr>
        <p:spPr>
          <a:xfrm>
            <a:off x="628650" y="1336642"/>
            <a:ext cx="3935098" cy="5158160"/>
          </a:xfrm>
        </p:spPr>
        <p:txBody>
          <a:bodyPr vert="horz" lIns="91440" tIns="45720" rIns="91440" bIns="45720" rtlCol="0" anchor="t">
            <a:normAutofit/>
          </a:bodyPr>
          <a:lstStyle/>
          <a:p>
            <a:pPr marL="0" indent="0" algn="ctr">
              <a:buNone/>
            </a:pPr>
            <a:r>
              <a:rPr lang="en-US" u="sng">
                <a:latin typeface="Sagona Book"/>
                <a:ea typeface="Calibri"/>
                <a:cs typeface="Calibri"/>
              </a:rPr>
              <a:t>Class Advisors:</a:t>
            </a:r>
          </a:p>
          <a:p>
            <a:pPr marL="0" indent="0" algn="ctr">
              <a:buNone/>
            </a:pPr>
            <a:r>
              <a:rPr lang="en-US" sz="1800">
                <a:latin typeface="Sagona Book"/>
                <a:ea typeface="Calibri"/>
                <a:cs typeface="Calibri"/>
              </a:rPr>
              <a:t>C/O 2026: Mrs. Manriquez</a:t>
            </a:r>
          </a:p>
          <a:p>
            <a:pPr marL="0" indent="0" algn="ctr">
              <a:buNone/>
            </a:pPr>
            <a:r>
              <a:rPr lang="en-US" sz="1800">
                <a:latin typeface="Sagona Book"/>
                <a:ea typeface="Calibri"/>
                <a:cs typeface="Calibri"/>
              </a:rPr>
              <a:t>C/O 2027: Mrs. Munoz</a:t>
            </a:r>
          </a:p>
          <a:p>
            <a:pPr marL="0" indent="0" algn="ctr">
              <a:buNone/>
            </a:pPr>
            <a:r>
              <a:rPr lang="en-US" sz="1800">
                <a:latin typeface="Sagona Book"/>
                <a:ea typeface="Calibri"/>
                <a:cs typeface="Calibri"/>
              </a:rPr>
              <a:t>C/O 2028: Ms. Jones</a:t>
            </a:r>
          </a:p>
          <a:p>
            <a:pPr marL="0" indent="0" algn="ctr">
              <a:buNone/>
            </a:pPr>
            <a:r>
              <a:rPr lang="en-US" sz="1800">
                <a:latin typeface="Sagona Book"/>
                <a:ea typeface="Calibri"/>
                <a:cs typeface="Calibri"/>
              </a:rPr>
              <a:t>C/O 2029: TBD</a:t>
            </a:r>
          </a:p>
          <a:p>
            <a:pPr marL="0" indent="0" algn="ctr">
              <a:buNone/>
            </a:pPr>
            <a:endParaRPr lang="en-US" sz="1800">
              <a:latin typeface="Sagona Book"/>
              <a:ea typeface="Calibri"/>
              <a:cs typeface="Calibri"/>
            </a:endParaRPr>
          </a:p>
          <a:p>
            <a:pPr marL="0" indent="0">
              <a:buNone/>
            </a:pPr>
            <a:r>
              <a:rPr lang="en-US" sz="1800" b="1">
                <a:latin typeface="Sagona Book"/>
                <a:ea typeface="Calibri"/>
                <a:cs typeface="Calibri"/>
              </a:rPr>
              <a:t>*Parent involvement is </a:t>
            </a:r>
            <a:r>
              <a:rPr lang="en-US" sz="1800" b="1" u="sng">
                <a:latin typeface="Sagona Book"/>
                <a:ea typeface="Calibri"/>
                <a:cs typeface="Calibri"/>
              </a:rPr>
              <a:t>always</a:t>
            </a:r>
            <a:r>
              <a:rPr lang="en-US" sz="1800" b="1">
                <a:latin typeface="Sagona Book"/>
                <a:ea typeface="Calibri"/>
                <a:cs typeface="Calibri"/>
              </a:rPr>
              <a:t> &amp; </a:t>
            </a:r>
            <a:r>
              <a:rPr lang="en-US" sz="1800" b="1" u="sng">
                <a:latin typeface="Sagona Book"/>
                <a:ea typeface="Calibri"/>
                <a:cs typeface="Calibri"/>
              </a:rPr>
              <a:t>greatly</a:t>
            </a:r>
            <a:r>
              <a:rPr lang="en-US" sz="1800" b="1">
                <a:latin typeface="Sagona Book"/>
                <a:ea typeface="Calibri"/>
                <a:cs typeface="Calibri"/>
              </a:rPr>
              <a:t> appreciated:</a:t>
            </a:r>
          </a:p>
          <a:p>
            <a:pPr marL="0" indent="0" algn="ctr">
              <a:buNone/>
            </a:pPr>
            <a:r>
              <a:rPr lang="en-US" sz="1800" i="1">
                <a:solidFill>
                  <a:schemeClr val="accent1">
                    <a:lumMod val="76000"/>
                  </a:schemeClr>
                </a:solidFill>
                <a:latin typeface="Sagona Book"/>
                <a:ea typeface="Calibri"/>
                <a:cs typeface="Calibri"/>
              </a:rPr>
              <a:t>Concession Stands, Homecoming, etc.</a:t>
            </a:r>
          </a:p>
          <a:p>
            <a:pPr marL="0" indent="0">
              <a:buNone/>
            </a:pPr>
            <a:r>
              <a:rPr lang="en-US" sz="1800">
                <a:solidFill>
                  <a:schemeClr val="accent1"/>
                </a:solidFill>
                <a:highlight>
                  <a:srgbClr val="C0C0C0"/>
                </a:highlight>
                <a:latin typeface="Sagona Book"/>
                <a:ea typeface="Calibri"/>
                <a:cs typeface="Calibri"/>
              </a:rPr>
              <a:t>*Help your student get involved on campus!</a:t>
            </a:r>
          </a:p>
        </p:txBody>
      </p:sp>
      <p:sp>
        <p:nvSpPr>
          <p:cNvPr id="4" name="Content Placeholder 3">
            <a:extLst>
              <a:ext uri="{FF2B5EF4-FFF2-40B4-BE49-F238E27FC236}">
                <a16:creationId xmlns:a16="http://schemas.microsoft.com/office/drawing/2014/main" id="{1CBA0DFA-62A5-453F-6EC8-B30183084B63}"/>
              </a:ext>
            </a:extLst>
          </p:cNvPr>
          <p:cNvSpPr>
            <a:spLocks noGrp="1"/>
          </p:cNvSpPr>
          <p:nvPr>
            <p:ph sz="half" idx="2"/>
          </p:nvPr>
        </p:nvSpPr>
        <p:spPr>
          <a:xfrm>
            <a:off x="4739171" y="1336642"/>
            <a:ext cx="3776179" cy="5158160"/>
          </a:xfrm>
        </p:spPr>
        <p:txBody>
          <a:bodyPr vert="horz" lIns="91440" tIns="45720" rIns="91440" bIns="45720" rtlCol="0" anchor="t">
            <a:normAutofit/>
          </a:bodyPr>
          <a:lstStyle/>
          <a:p>
            <a:pPr marL="0" indent="0" algn="ctr">
              <a:buNone/>
            </a:pPr>
            <a:r>
              <a:rPr lang="en-US" sz="2400" u="sng">
                <a:latin typeface="Sagona Book"/>
                <a:ea typeface="Calibri" panose="020F0502020204030204"/>
                <a:cs typeface="Calibri" panose="020F0502020204030204"/>
              </a:rPr>
              <a:t>Class Officers Needed:</a:t>
            </a:r>
          </a:p>
          <a:p>
            <a:pPr marL="342900" indent="-342900"/>
            <a:r>
              <a:rPr lang="en-US" sz="2400">
                <a:latin typeface="Sagona Book"/>
                <a:ea typeface="Calibri" panose="020F0502020204030204"/>
                <a:cs typeface="Calibri" panose="020F0502020204030204"/>
              </a:rPr>
              <a:t>President</a:t>
            </a:r>
          </a:p>
          <a:p>
            <a:pPr marL="342900" indent="-342900"/>
            <a:r>
              <a:rPr lang="en-US" sz="2400">
                <a:latin typeface="Sagona Book"/>
                <a:ea typeface="Calibri" panose="020F0502020204030204"/>
                <a:cs typeface="Calibri" panose="020F0502020204030204"/>
              </a:rPr>
              <a:t>Vice President</a:t>
            </a:r>
          </a:p>
          <a:p>
            <a:pPr marL="342900" indent="-342900"/>
            <a:r>
              <a:rPr lang="en-US" sz="2400">
                <a:latin typeface="Sagona Book"/>
                <a:ea typeface="Calibri" panose="020F0502020204030204"/>
                <a:cs typeface="Calibri" panose="020F0502020204030204"/>
              </a:rPr>
              <a:t>Secretary</a:t>
            </a:r>
          </a:p>
          <a:p>
            <a:pPr marL="342900" indent="-342900"/>
            <a:r>
              <a:rPr lang="en-US" sz="2400">
                <a:latin typeface="Sagona Book"/>
                <a:ea typeface="Calibri" panose="020F0502020204030204"/>
                <a:cs typeface="Calibri" panose="020F0502020204030204"/>
              </a:rPr>
              <a:t>Treasurer</a:t>
            </a:r>
          </a:p>
          <a:p>
            <a:pPr marL="342900" indent="-342900"/>
            <a:r>
              <a:rPr lang="en-US" sz="2400">
                <a:latin typeface="Sagona Book"/>
                <a:ea typeface="Calibri" panose="020F0502020204030204"/>
                <a:cs typeface="Calibri" panose="020F0502020204030204"/>
              </a:rPr>
              <a:t>Class Rep</a:t>
            </a:r>
          </a:p>
          <a:p>
            <a:pPr marL="342900" indent="-342900"/>
            <a:endParaRPr lang="en-US" sz="2400">
              <a:latin typeface="Sagona Book"/>
              <a:ea typeface="Calibri" panose="020F0502020204030204"/>
              <a:cs typeface="Calibri" panose="020F0502020204030204"/>
            </a:endParaRPr>
          </a:p>
          <a:p>
            <a:pPr marL="0" indent="0" algn="ctr">
              <a:buNone/>
            </a:pPr>
            <a:r>
              <a:rPr lang="en-US" sz="2400">
                <a:solidFill>
                  <a:schemeClr val="accent1">
                    <a:lumMod val="76000"/>
                  </a:schemeClr>
                </a:solidFill>
                <a:latin typeface="Sagona Book"/>
                <a:ea typeface="Calibri" panose="020F0502020204030204"/>
                <a:cs typeface="Calibri" panose="020F0502020204030204"/>
              </a:rPr>
              <a:t>*Sign Ups and voting happen at the start of school year with           Mrs. Page </a:t>
            </a:r>
            <a:r>
              <a:rPr lang="en-US" sz="1800" i="1">
                <a:solidFill>
                  <a:schemeClr val="accent1">
                    <a:lumMod val="76000"/>
                  </a:schemeClr>
                </a:solidFill>
                <a:latin typeface="Sagona Book"/>
                <a:ea typeface="Calibri" panose="020F0502020204030204"/>
                <a:cs typeface="Calibri" panose="020F0502020204030204"/>
              </a:rPr>
              <a:t>(Leadership)</a:t>
            </a:r>
            <a:endParaRPr lang="en-US" sz="1800" i="1">
              <a:solidFill>
                <a:schemeClr val="accent1">
                  <a:lumMod val="76000"/>
                </a:schemeClr>
              </a:solidFill>
              <a:ea typeface="Calibri"/>
              <a:cs typeface="Calibri"/>
            </a:endParaRPr>
          </a:p>
        </p:txBody>
      </p:sp>
    </p:spTree>
    <p:extLst>
      <p:ext uri="{BB962C8B-B14F-4D97-AF65-F5344CB8AC3E}">
        <p14:creationId xmlns:p14="http://schemas.microsoft.com/office/powerpoint/2010/main" val="1674506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912A-4B18-DB93-34AE-8E04705947D6}"/>
              </a:ext>
            </a:extLst>
          </p:cNvPr>
          <p:cNvSpPr>
            <a:spLocks noGrp="1"/>
          </p:cNvSpPr>
          <p:nvPr>
            <p:ph type="title"/>
          </p:nvPr>
        </p:nvSpPr>
        <p:spPr/>
        <p:txBody>
          <a:bodyPr/>
          <a:lstStyle/>
          <a:p>
            <a:r>
              <a:rPr lang="en-US" u="sng">
                <a:cs typeface="Calibri Light"/>
              </a:rPr>
              <a:t>Clubs</a:t>
            </a:r>
            <a:endParaRPr lang="en-US" u="sng"/>
          </a:p>
        </p:txBody>
      </p:sp>
      <p:sp>
        <p:nvSpPr>
          <p:cNvPr id="3" name="Content Placeholder 2">
            <a:extLst>
              <a:ext uri="{FF2B5EF4-FFF2-40B4-BE49-F238E27FC236}">
                <a16:creationId xmlns:a16="http://schemas.microsoft.com/office/drawing/2014/main" id="{4D67015C-F578-52D3-40A7-1D57EF28D013}"/>
              </a:ext>
            </a:extLst>
          </p:cNvPr>
          <p:cNvSpPr>
            <a:spLocks noGrp="1"/>
          </p:cNvSpPr>
          <p:nvPr>
            <p:ph sz="half" idx="1"/>
          </p:nvPr>
        </p:nvSpPr>
        <p:spPr>
          <a:xfrm>
            <a:off x="628650" y="1559812"/>
            <a:ext cx="3872910" cy="4617151"/>
          </a:xfrm>
        </p:spPr>
        <p:txBody>
          <a:bodyPr vert="horz" lIns="91440" tIns="45720" rIns="91440" bIns="45720" rtlCol="0" anchor="t">
            <a:normAutofit lnSpcReduction="10000"/>
          </a:bodyPr>
          <a:lstStyle/>
          <a:p>
            <a:r>
              <a:rPr lang="en-US">
                <a:ea typeface="+mn-lt"/>
                <a:cs typeface="+mn-lt"/>
              </a:rPr>
              <a:t>Skills USA Club</a:t>
            </a:r>
          </a:p>
          <a:p>
            <a:r>
              <a:rPr lang="en-US">
                <a:ea typeface="+mn-lt"/>
                <a:cs typeface="+mn-lt"/>
              </a:rPr>
              <a:t>STEM Club</a:t>
            </a:r>
          </a:p>
          <a:p>
            <a:r>
              <a:rPr lang="en-US">
                <a:ea typeface="+mn-lt"/>
                <a:cs typeface="+mn-lt"/>
              </a:rPr>
              <a:t>CSF</a:t>
            </a:r>
          </a:p>
          <a:p>
            <a:r>
              <a:rPr lang="en-US">
                <a:ea typeface="+mn-lt"/>
                <a:cs typeface="+mn-lt"/>
              </a:rPr>
              <a:t>Mustangs Yearbook</a:t>
            </a:r>
          </a:p>
          <a:p>
            <a:r>
              <a:rPr lang="en-US">
                <a:ea typeface="+mn-lt"/>
                <a:cs typeface="+mn-lt"/>
              </a:rPr>
              <a:t>Journalism</a:t>
            </a:r>
          </a:p>
          <a:p>
            <a:r>
              <a:rPr lang="en-US">
                <a:ea typeface="+mn-lt"/>
                <a:cs typeface="+mn-lt"/>
              </a:rPr>
              <a:t>Drama Club</a:t>
            </a:r>
          </a:p>
          <a:p>
            <a:r>
              <a:rPr lang="en-US">
                <a:ea typeface="+mn-lt"/>
                <a:cs typeface="+mn-lt"/>
              </a:rPr>
              <a:t>FFA</a:t>
            </a:r>
          </a:p>
          <a:p>
            <a:r>
              <a:rPr lang="en-US">
                <a:ea typeface="+mn-lt"/>
                <a:cs typeface="+mn-lt"/>
              </a:rPr>
              <a:t>Writing Mustangs</a:t>
            </a:r>
          </a:p>
        </p:txBody>
      </p:sp>
      <p:sp>
        <p:nvSpPr>
          <p:cNvPr id="4" name="Content Placeholder 3">
            <a:extLst>
              <a:ext uri="{FF2B5EF4-FFF2-40B4-BE49-F238E27FC236}">
                <a16:creationId xmlns:a16="http://schemas.microsoft.com/office/drawing/2014/main" id="{657BD8C8-236F-3D41-3803-3F7BD65C96B3}"/>
              </a:ext>
            </a:extLst>
          </p:cNvPr>
          <p:cNvSpPr>
            <a:spLocks noGrp="1"/>
          </p:cNvSpPr>
          <p:nvPr>
            <p:ph sz="half" idx="2"/>
          </p:nvPr>
        </p:nvSpPr>
        <p:spPr>
          <a:xfrm>
            <a:off x="4629150" y="1453486"/>
            <a:ext cx="3872910" cy="4723477"/>
          </a:xfrm>
        </p:spPr>
        <p:txBody>
          <a:bodyPr vert="horz" lIns="91440" tIns="45720" rIns="91440" bIns="45720" rtlCol="0" anchor="t">
            <a:normAutofit lnSpcReduction="10000"/>
          </a:bodyPr>
          <a:lstStyle/>
          <a:p>
            <a:r>
              <a:rPr lang="en-US">
                <a:ea typeface="+mn-lt"/>
                <a:cs typeface="+mn-lt"/>
              </a:rPr>
              <a:t>Rotary Interact Club</a:t>
            </a:r>
          </a:p>
          <a:p>
            <a:r>
              <a:rPr lang="en-US">
                <a:ea typeface="+mn-lt"/>
                <a:cs typeface="+mn-lt"/>
              </a:rPr>
              <a:t>ASB Leadership Club</a:t>
            </a:r>
          </a:p>
          <a:p>
            <a:r>
              <a:rPr lang="en-US">
                <a:ea typeface="+mn-lt"/>
                <a:cs typeface="+mn-lt"/>
              </a:rPr>
              <a:t>E.A. Sports</a:t>
            </a:r>
          </a:p>
          <a:p>
            <a:r>
              <a:rPr lang="en-US">
                <a:ea typeface="+mn-lt"/>
                <a:cs typeface="+mn-lt"/>
              </a:rPr>
              <a:t>Sports Management</a:t>
            </a:r>
          </a:p>
          <a:p>
            <a:r>
              <a:rPr lang="en-US">
                <a:ea typeface="+mn-lt"/>
                <a:cs typeface="+mn-lt"/>
              </a:rPr>
              <a:t>Tennis</a:t>
            </a:r>
          </a:p>
          <a:p>
            <a:r>
              <a:rPr lang="en-US">
                <a:ea typeface="+mn-lt"/>
                <a:cs typeface="+mn-lt"/>
              </a:rPr>
              <a:t>KCHS Music</a:t>
            </a:r>
          </a:p>
          <a:p>
            <a:r>
              <a:rPr lang="en-US">
                <a:ea typeface="+mn-lt"/>
                <a:cs typeface="+mn-lt"/>
              </a:rPr>
              <a:t>Photo</a:t>
            </a:r>
          </a:p>
          <a:p>
            <a:r>
              <a:rPr lang="en-US">
                <a:ea typeface="+mn-lt"/>
                <a:cs typeface="+mn-lt"/>
              </a:rPr>
              <a:t>HOSA</a:t>
            </a:r>
          </a:p>
          <a:p>
            <a:pPr marL="0" indent="0">
              <a:buNone/>
            </a:pPr>
            <a:endParaRPr lang="en-US">
              <a:ea typeface="+mn-lt"/>
              <a:cs typeface="+mn-lt"/>
            </a:endParaRPr>
          </a:p>
          <a:p>
            <a:pPr marL="0" indent="0">
              <a:buNone/>
            </a:pPr>
            <a:r>
              <a:rPr lang="en-US">
                <a:ea typeface="+mn-lt"/>
                <a:cs typeface="+mn-lt"/>
              </a:rPr>
              <a:t>&amp; more!!!</a:t>
            </a:r>
          </a:p>
        </p:txBody>
      </p:sp>
    </p:spTree>
    <p:extLst>
      <p:ext uri="{BB962C8B-B14F-4D97-AF65-F5344CB8AC3E}">
        <p14:creationId xmlns:p14="http://schemas.microsoft.com/office/powerpoint/2010/main" val="20615497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body" idx="1"/>
          </p:nvPr>
        </p:nvSpPr>
        <p:spPr>
          <a:xfrm>
            <a:off x="1404769" y="2743502"/>
            <a:ext cx="4246019" cy="2048977"/>
          </a:xfrm>
          <a:prstGeom prst="rect">
            <a:avLst/>
          </a:prstGeom>
          <a:noFill/>
          <a:ln>
            <a:noFill/>
          </a:ln>
        </p:spPr>
        <p:txBody>
          <a:bodyPr spcFirstLastPara="1" wrap="square" lIns="51431" tIns="25706" rIns="51431" bIns="25706" anchor="t" anchorCtr="0">
            <a:noAutofit/>
          </a:bodyPr>
          <a:lstStyle/>
          <a:p>
            <a:pPr marL="0" lvl="0" indent="0" algn="l" rtl="0">
              <a:lnSpc>
                <a:spcPct val="90000"/>
              </a:lnSpc>
              <a:spcBef>
                <a:spcPts val="0"/>
              </a:spcBef>
              <a:spcAft>
                <a:spcPts val="0"/>
              </a:spcAft>
              <a:buNone/>
            </a:pPr>
            <a:endParaRPr sz="1013" b="1"/>
          </a:p>
          <a:p>
            <a:pPr marL="312896" lvl="1" indent="-171449" algn="l" rtl="0">
              <a:lnSpc>
                <a:spcPct val="90000"/>
              </a:lnSpc>
              <a:spcBef>
                <a:spcPts val="375"/>
              </a:spcBef>
              <a:spcAft>
                <a:spcPts val="0"/>
              </a:spcAft>
              <a:buClr>
                <a:schemeClr val="lt1"/>
              </a:buClr>
              <a:buSzPts val="1350"/>
              <a:buChar char="•"/>
            </a:pPr>
            <a:r>
              <a:rPr lang="en-US" sz="1013" b="1">
                <a:solidFill>
                  <a:schemeClr val="lt1"/>
                </a:solidFill>
              </a:rPr>
              <a:t>FAFSA , Scholarships , etc..</a:t>
            </a:r>
            <a:endParaRPr sz="1013" b="1">
              <a:solidFill>
                <a:schemeClr val="lt1"/>
              </a:solidFill>
            </a:endParaRPr>
          </a:p>
          <a:p>
            <a:pPr marL="312896" lvl="1" indent="-114299" algn="l" rtl="0">
              <a:lnSpc>
                <a:spcPct val="90000"/>
              </a:lnSpc>
              <a:spcBef>
                <a:spcPts val="375"/>
              </a:spcBef>
              <a:spcAft>
                <a:spcPts val="0"/>
              </a:spcAft>
              <a:buClr>
                <a:schemeClr val="dk1"/>
              </a:buClr>
              <a:buSzPts val="1200"/>
              <a:buNone/>
            </a:pPr>
            <a:endParaRPr sz="900" b="1">
              <a:solidFill>
                <a:schemeClr val="lt1"/>
              </a:solidFill>
            </a:endParaRPr>
          </a:p>
          <a:p>
            <a:pPr marL="312896" lvl="1" indent="-132159" algn="l" rtl="0">
              <a:lnSpc>
                <a:spcPct val="90000"/>
              </a:lnSpc>
              <a:spcBef>
                <a:spcPts val="375"/>
              </a:spcBef>
              <a:spcAft>
                <a:spcPts val="0"/>
              </a:spcAft>
              <a:buClr>
                <a:schemeClr val="dk1"/>
              </a:buClr>
              <a:buSzPts val="825"/>
              <a:buNone/>
            </a:pPr>
            <a:endParaRPr sz="619" b="1">
              <a:solidFill>
                <a:schemeClr val="lt1"/>
              </a:solidFill>
            </a:endParaRPr>
          </a:p>
          <a:p>
            <a:pPr marL="184309" lvl="1" indent="0" algn="l" rtl="0">
              <a:lnSpc>
                <a:spcPct val="90000"/>
              </a:lnSpc>
              <a:spcBef>
                <a:spcPts val="375"/>
              </a:spcBef>
              <a:spcAft>
                <a:spcPts val="0"/>
              </a:spcAft>
              <a:buClr>
                <a:schemeClr val="dk1"/>
              </a:buClr>
              <a:buSzPts val="825"/>
              <a:buNone/>
            </a:pPr>
            <a:endParaRPr sz="619" b="1">
              <a:solidFill>
                <a:schemeClr val="lt1"/>
              </a:solidFill>
            </a:endParaRPr>
          </a:p>
          <a:p>
            <a:pPr marL="0" lvl="0" indent="17859" algn="l" rtl="0">
              <a:lnSpc>
                <a:spcPct val="90000"/>
              </a:lnSpc>
              <a:spcBef>
                <a:spcPts val="750"/>
              </a:spcBef>
              <a:spcAft>
                <a:spcPts val="0"/>
              </a:spcAft>
              <a:buClr>
                <a:schemeClr val="dk1"/>
              </a:buClr>
              <a:buSzPts val="375"/>
              <a:buNone/>
            </a:pPr>
            <a:endParaRPr sz="281"/>
          </a:p>
        </p:txBody>
      </p:sp>
      <p:pic>
        <p:nvPicPr>
          <p:cNvPr id="85" name="Google Shape;85;p1"/>
          <p:cNvPicPr preferRelativeResize="0"/>
          <p:nvPr/>
        </p:nvPicPr>
        <p:blipFill>
          <a:blip r:embed="rId3">
            <a:alphaModFix/>
          </a:blip>
          <a:stretch>
            <a:fillRect/>
          </a:stretch>
        </p:blipFill>
        <p:spPr>
          <a:xfrm>
            <a:off x="-1" y="857241"/>
            <a:ext cx="6633977" cy="5143501"/>
          </a:xfrm>
          <a:prstGeom prst="rect">
            <a:avLst/>
          </a:prstGeom>
          <a:noFill/>
          <a:ln>
            <a:noFill/>
          </a:ln>
        </p:spPr>
      </p:pic>
      <p:pic>
        <p:nvPicPr>
          <p:cNvPr id="86" name="Google Shape;86;p1"/>
          <p:cNvPicPr preferRelativeResize="0"/>
          <p:nvPr/>
        </p:nvPicPr>
        <p:blipFill>
          <a:blip r:embed="rId4">
            <a:alphaModFix/>
          </a:blip>
          <a:stretch>
            <a:fillRect/>
          </a:stretch>
        </p:blipFill>
        <p:spPr>
          <a:xfrm>
            <a:off x="6633975" y="844868"/>
            <a:ext cx="2480119" cy="3237926"/>
          </a:xfrm>
          <a:prstGeom prst="rect">
            <a:avLst/>
          </a:prstGeom>
          <a:noFill/>
          <a:ln>
            <a:noFill/>
          </a:ln>
        </p:spPr>
      </p:pic>
      <p:pic>
        <p:nvPicPr>
          <p:cNvPr id="87" name="Google Shape;87;p1"/>
          <p:cNvPicPr preferRelativeResize="0"/>
          <p:nvPr/>
        </p:nvPicPr>
        <p:blipFill>
          <a:blip r:embed="rId5">
            <a:alphaModFix/>
          </a:blip>
          <a:stretch>
            <a:fillRect/>
          </a:stretch>
        </p:blipFill>
        <p:spPr>
          <a:xfrm>
            <a:off x="6696037" y="4196288"/>
            <a:ext cx="2355995" cy="1774556"/>
          </a:xfrm>
          <a:prstGeom prst="rect">
            <a:avLst/>
          </a:prstGeom>
          <a:noFill/>
          <a:ln>
            <a:noFill/>
          </a:ln>
        </p:spPr>
      </p:pic>
    </p:spTree>
    <p:extLst>
      <p:ext uri="{BB962C8B-B14F-4D97-AF65-F5344CB8AC3E}">
        <p14:creationId xmlns:p14="http://schemas.microsoft.com/office/powerpoint/2010/main" val="42777302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71268DEE5F1BC4ABB88D5FC07F37FEC" ma:contentTypeVersion="12" ma:contentTypeDescription="Create a new document." ma:contentTypeScope="" ma:versionID="c48423bb4244d8c5f1d882671dc06a6a">
  <xsd:schema xmlns:xsd="http://www.w3.org/2001/XMLSchema" xmlns:xs="http://www.w3.org/2001/XMLSchema" xmlns:p="http://schemas.microsoft.com/office/2006/metadata/properties" xmlns:ns3="8c2b7bc9-209d-416b-aa98-f87758f56744" xmlns:ns4="3dcb0904-46e9-4b27-aab3-d0d0badf7510" targetNamespace="http://schemas.microsoft.com/office/2006/metadata/properties" ma:root="true" ma:fieldsID="eaaa73aba9b8b76b8e9605b5352c4209" ns3:_="" ns4:_="">
    <xsd:import namespace="8c2b7bc9-209d-416b-aa98-f87758f56744"/>
    <xsd:import namespace="3dcb0904-46e9-4b27-aab3-d0d0badf751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2b7bc9-209d-416b-aa98-f87758f567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cb0904-46e9-4b27-aab3-d0d0badf751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573F5E-CBE8-4AAC-BFA9-5E21F41FD690}">
  <ds:schemaRefs>
    <ds:schemaRef ds:uri="3dcb0904-46e9-4b27-aab3-d0d0badf7510"/>
    <ds:schemaRef ds:uri="8c2b7bc9-209d-416b-aa98-f87758f5674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FCF543C-C5CB-4BAF-9C65-923F7EC589E0}">
  <ds:schemaRefs>
    <ds:schemaRef ds:uri="3dcb0904-46e9-4b27-aab3-d0d0badf7510"/>
    <ds:schemaRef ds:uri="8c2b7bc9-209d-416b-aa98-f87758f567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222F0C1-8AA4-40F3-B88D-DE82CA0B8C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48</Slides>
  <Notes>2</Notes>
  <HiddenSlides>0</HiddenSlides>
  <ScaleCrop>false</ScaleCrop>
  <HeadingPairs>
    <vt:vector size="4" baseType="variant">
      <vt:variant>
        <vt:lpstr>Theme</vt:lpstr>
      </vt:variant>
      <vt:variant>
        <vt:i4>2</vt:i4>
      </vt:variant>
      <vt:variant>
        <vt:lpstr>Slide Titles</vt:lpstr>
      </vt:variant>
      <vt:variant>
        <vt:i4>48</vt:i4>
      </vt:variant>
    </vt:vector>
  </HeadingPairs>
  <TitlesOfParts>
    <vt:vector size="50" baseType="lpstr">
      <vt:lpstr>Office Theme</vt:lpstr>
      <vt:lpstr>Office Theme</vt:lpstr>
      <vt:lpstr>PowerPoint Presentation</vt:lpstr>
      <vt:lpstr>8th Grade Pre Programming </vt:lpstr>
      <vt:lpstr>Are you ready for high school?</vt:lpstr>
      <vt:lpstr>King City High School Counseling Is Coming to Your School</vt:lpstr>
      <vt:lpstr>Counselors 25/26 School Year</vt:lpstr>
      <vt:lpstr>PowerPoint Presentation</vt:lpstr>
      <vt:lpstr>PowerPoint Presentation</vt:lpstr>
      <vt:lpstr>PowerPoint Presentation</vt:lpstr>
      <vt:lpstr>English 1 Honors</vt:lpstr>
      <vt:lpstr>Things to remember...</vt:lpstr>
      <vt:lpstr>PowerPoint Presentation</vt:lpstr>
      <vt:lpstr>Physical Education</vt:lpstr>
      <vt:lpstr>Athletic Physical Education</vt:lpstr>
      <vt:lpstr>PowerPoint Presentation</vt:lpstr>
      <vt:lpstr> </vt:lpstr>
      <vt:lpstr>PowerPoint Presentation</vt:lpstr>
      <vt:lpstr>PowerPoint Presentation</vt:lpstr>
      <vt:lpstr>Electives</vt:lpstr>
      <vt:lpstr>PowerPoint Presentation</vt:lpstr>
      <vt:lpstr>Agriculture Classes for  Freshman</vt:lpstr>
      <vt:lpstr>Sequence of Agriculture Courses (All Classes UC/CSU College Approved</vt:lpstr>
      <vt:lpstr>PowerPoint Presentation</vt:lpstr>
      <vt:lpstr>PowerPoint Presentation</vt:lpstr>
      <vt:lpstr>Drama    Teacher: Ms. Jones</vt:lpstr>
      <vt:lpstr>Advanced Placement Human Geography</vt:lpstr>
      <vt:lpstr>PowerPoint Presentation</vt:lpstr>
      <vt:lpstr>PowerPoint Presentation</vt:lpstr>
      <vt:lpstr>King City High School Music Courses</vt:lpstr>
      <vt:lpstr>Which Band class do I sign up for?</vt:lpstr>
      <vt:lpstr>Which Guitar Class Do I Sign up for?</vt:lpstr>
      <vt:lpstr>Music Courses show discipline and creativity!</vt:lpstr>
      <vt:lpstr>PowerPoint Presentation</vt:lpstr>
      <vt:lpstr>CTE Patient Care Pathway  Course Sequence</vt:lpstr>
      <vt:lpstr>PowerPoint Presentation</vt:lpstr>
      <vt:lpstr>PowerPoint Presentation</vt:lpstr>
      <vt:lpstr>PowerPoint Presentation</vt:lpstr>
      <vt:lpstr>PowerPoint Presentation</vt:lpstr>
      <vt:lpstr>PowerPoint Presentation</vt:lpstr>
      <vt:lpstr>Sports Medicine Care and Prevention of Injury</vt:lpstr>
      <vt:lpstr>Sports Medicine Personal Training</vt:lpstr>
      <vt:lpstr>Sports Medicine Potential Careers/College Opportunities</vt:lpstr>
      <vt:lpstr>Sports, Clubs and more</vt:lpstr>
      <vt:lpstr>King City High School Athletics</vt:lpstr>
      <vt:lpstr>Sports at King City High School</vt:lpstr>
      <vt:lpstr>ASB LEADERSHIP</vt:lpstr>
      <vt:lpstr>Class Involvement </vt:lpstr>
      <vt:lpstr>Clubs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8th Grade Pre Programming</dc:title>
  <dc:creator>Joseph Martin</dc:creator>
  <cp:revision>5</cp:revision>
  <dcterms:created xsi:type="dcterms:W3CDTF">2021-01-21T21:41:21Z</dcterms:created>
  <dcterms:modified xsi:type="dcterms:W3CDTF">2025-01-24T01:01:19Z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0x010100371268DEE5F1BC4ABB88D5FC07F37FEC</vt:lpwstr>
  </property>
</Properties>
</file>